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335" r:id="rId5"/>
    <p:sldId id="337" r:id="rId6"/>
    <p:sldId id="338" r:id="rId7"/>
    <p:sldId id="339" r:id="rId8"/>
    <p:sldId id="340" r:id="rId9"/>
    <p:sldId id="341" r:id="rId10"/>
    <p:sldId id="342" r:id="rId11"/>
    <p:sldId id="343" r:id="rId12"/>
    <p:sldId id="344" r:id="rId13"/>
    <p:sldId id="346" r:id="rId14"/>
    <p:sldId id="347" r:id="rId15"/>
    <p:sldId id="350"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otes" id="{76E48E6F-D579-4930-A93B-E5B0757C212C}">
          <p14:sldIdLst/>
        </p14:section>
        <p14:section name="Mid-Point Review Viva" id="{2968AF28-8455-4EA0-B42E-304C831E2B15}">
          <p14:sldIdLst>
            <p14:sldId id="335"/>
            <p14:sldId id="337"/>
            <p14:sldId id="338"/>
            <p14:sldId id="339"/>
            <p14:sldId id="340"/>
            <p14:sldId id="341"/>
            <p14:sldId id="342"/>
            <p14:sldId id="343"/>
            <p14:sldId id="344"/>
            <p14:sldId id="346"/>
            <p14:sldId id="347"/>
            <p14:sldId id="350"/>
          </p14:sldIdLst>
        </p14:section>
        <p14:section name="Template" id="{B85B6D17-6216-49DE-98C7-372AC8087A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1664B7-C814-9A4D-B495-A819412CA96F}" v="31" dt="2025-11-20T10:53:18.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1" d="100"/>
          <a:sy n="151" d="100"/>
        </p:scale>
        <p:origin x="654" y="15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rtlCol="0"/>
        <a:lstStyle/>
        <a:p>
          <a:pPr rtl="0"/>
          <a:endParaRPr lang="en-GB"/>
        </a:p>
      </dgm:t>
    </dgm:pt>
    <dgm:pt modelId="{25E771E7-8CF7-4491-9507-55BFE693DC7B}">
      <dgm:prSet phldrT="[Text]"/>
      <dgm:spPr>
        <a:solidFill>
          <a:schemeClr val="accent1"/>
        </a:solidFill>
        <a:ln w="25400">
          <a:noFill/>
        </a:ln>
      </dgm:spPr>
      <dgm:t>
        <a:bodyPr rtlCol="0"/>
        <a:lstStyle/>
        <a:p>
          <a:pPr rtl="0"/>
          <a:r>
            <a:rPr lang="en-GB">
              <a:solidFill>
                <a:schemeClr val="bg1"/>
              </a:solidFill>
            </a:rPr>
            <a:t>October 2024</a:t>
          </a:r>
        </a:p>
      </dgm:t>
    </dgm:pt>
    <dgm:pt modelId="{D34FC0B2-1D9D-47C1-B680-27EF2E97D428}" type="parTrans" cxnId="{E01FE584-0925-4BC0-9383-A1E85DE458FD}">
      <dgm:prSet/>
      <dgm:spPr/>
      <dgm:t>
        <a:bodyPr rtlCol="0"/>
        <a:lstStyle/>
        <a:p>
          <a:pPr rtl="0"/>
          <a:endParaRPr lang="en-GB"/>
        </a:p>
      </dgm:t>
    </dgm:pt>
    <dgm:pt modelId="{B3CFB133-9C4F-4A0A-888D-0CEC78FFDFFC}" type="sibTrans" cxnId="{E01FE584-0925-4BC0-9383-A1E85DE458FD}">
      <dgm:prSet/>
      <dgm:spPr/>
      <dgm:t>
        <a:bodyPr rtlCol="0"/>
        <a:lstStyle/>
        <a:p>
          <a:pPr rtl="0"/>
          <a:endParaRPr lang="en-GB"/>
        </a:p>
      </dgm:t>
    </dgm:pt>
    <dgm:pt modelId="{EB81D1D4-3A06-49A6-9CBB-2A11D66B1783}">
      <dgm:prSet phldrT="[Text]" custT="1"/>
      <dgm:spPr/>
      <dgm:t>
        <a:bodyPr rtlCol="0"/>
        <a:lstStyle/>
        <a:p>
          <a:pPr rtl="0">
            <a:buFont typeface="Arial" panose="020B0604020202020204" pitchFamily="34" charset="0"/>
            <a:buChar char="•"/>
          </a:pPr>
          <a:r>
            <a:rPr lang="en-GB" sz="1400" b="0" i="0"/>
            <a:t>Project pitch. </a:t>
          </a:r>
        </a:p>
        <a:p>
          <a:pPr rtl="0">
            <a:buFont typeface="Arial" panose="020B0604020202020204" pitchFamily="34" charset="0"/>
            <a:buChar char="•"/>
          </a:pPr>
          <a:r>
            <a:rPr lang="en-GB" sz="1400" b="0" i="0"/>
            <a:t>Initial meetings. </a:t>
          </a:r>
        </a:p>
        <a:p>
          <a:pPr rtl="0">
            <a:buFont typeface="Arial" panose="020B0604020202020204" pitchFamily="34" charset="0"/>
            <a:buChar char="•"/>
          </a:pPr>
          <a:r>
            <a:rPr lang="en-GB" sz="1400" b="0" i="0"/>
            <a:t>Ethics.</a:t>
          </a:r>
        </a:p>
        <a:p>
          <a:pPr rtl="0">
            <a:buFont typeface="Arial" panose="020B0604020202020204" pitchFamily="34" charset="0"/>
            <a:buChar char="•"/>
          </a:pPr>
          <a:r>
            <a:rPr lang="en-GB" sz="1400" b="0" i="0"/>
            <a:t>Begin literature review.</a:t>
          </a:r>
          <a:endParaRPr lang="en-GB" sz="1400"/>
        </a:p>
      </dgm:t>
    </dgm:pt>
    <dgm:pt modelId="{721F31C1-C769-40A8-9C34-A74470BAB532}" type="parTrans" cxnId="{5E008CC8-B8C6-4B46-94B0-C60406121E38}">
      <dgm:prSet/>
      <dgm:spPr/>
      <dgm:t>
        <a:bodyPr rtlCol="0"/>
        <a:lstStyle/>
        <a:p>
          <a:pPr rtl="0"/>
          <a:endParaRPr lang="en-GB"/>
        </a:p>
      </dgm:t>
    </dgm:pt>
    <dgm:pt modelId="{0519A5BA-BBEC-4C39-9FFD-05D4C020199E}" type="sibTrans" cxnId="{5E008CC8-B8C6-4B46-94B0-C60406121E38}">
      <dgm:prSet/>
      <dgm:spPr/>
      <dgm:t>
        <a:bodyPr rtlCol="0"/>
        <a:lstStyle/>
        <a:p>
          <a:pPr rtl="0"/>
          <a:endParaRPr lang="en-GB"/>
        </a:p>
      </dgm:t>
    </dgm:pt>
    <dgm:pt modelId="{D76BB3CF-DF5A-41FB-B6A4-25743CF1642F}">
      <dgm:prSet phldrT="[Text]"/>
      <dgm:spPr>
        <a:solidFill>
          <a:schemeClr val="accent1">
            <a:lumMod val="40000"/>
            <a:lumOff val="60000"/>
          </a:schemeClr>
        </a:solidFill>
        <a:ln w="25400">
          <a:noFill/>
        </a:ln>
      </dgm:spPr>
      <dgm:t>
        <a:bodyPr rtlCol="0"/>
        <a:lstStyle/>
        <a:p>
          <a:pPr rtl="0"/>
          <a:r>
            <a:rPr lang="en-GB">
              <a:solidFill>
                <a:schemeClr val="bg1"/>
              </a:solidFill>
            </a:rPr>
            <a:t>November 2024</a:t>
          </a:r>
        </a:p>
      </dgm:t>
    </dgm:pt>
    <dgm:pt modelId="{5DD1E055-F36A-4363-9BA1-453D18F6AA18}" type="parTrans" cxnId="{8422E397-A2A7-4656-BDD0-A5DEE35EA0FC}">
      <dgm:prSet/>
      <dgm:spPr/>
      <dgm:t>
        <a:bodyPr rtlCol="0"/>
        <a:lstStyle/>
        <a:p>
          <a:pPr rtl="0"/>
          <a:endParaRPr lang="en-GB"/>
        </a:p>
      </dgm:t>
    </dgm:pt>
    <dgm:pt modelId="{24234FDB-132A-43EF-B90D-1D285BFF51D4}" type="sibTrans" cxnId="{8422E397-A2A7-4656-BDD0-A5DEE35EA0FC}">
      <dgm:prSet/>
      <dgm:spPr/>
      <dgm:t>
        <a:bodyPr rtlCol="0"/>
        <a:lstStyle/>
        <a:p>
          <a:pPr rtl="0"/>
          <a:endParaRPr lang="en-GB"/>
        </a:p>
      </dgm:t>
    </dgm:pt>
    <dgm:pt modelId="{3F378E98-4217-47A9-8134-DE6C3ABFE041}">
      <dgm:prSet phldrT="[Text]" custT="1"/>
      <dgm:spPr/>
      <dgm:t>
        <a:bodyPr rtlCol="0"/>
        <a:lstStyle/>
        <a:p>
          <a:pPr rtl="0">
            <a:buFont typeface="Arial" panose="020B0604020202020204" pitchFamily="34" charset="0"/>
            <a:buChar char="•"/>
          </a:pPr>
          <a:r>
            <a:rPr lang="en-GB" sz="1400" b="0" i="0"/>
            <a:t>Work through the literature review. </a:t>
          </a:r>
        </a:p>
        <a:p>
          <a:pPr rtl="0">
            <a:buFont typeface="Arial" panose="020B0604020202020204" pitchFamily="34" charset="0"/>
            <a:buChar char="•"/>
          </a:pPr>
          <a:r>
            <a:rPr lang="en-GB" sz="1400" b="0" i="0"/>
            <a:t>Begin to prep for the mid-point viva. </a:t>
          </a:r>
          <a:endParaRPr lang="en-GB" sz="1400"/>
        </a:p>
      </dgm:t>
    </dgm:pt>
    <dgm:pt modelId="{48653CFB-283F-4824-B87B-943F5C5E7841}" type="parTrans" cxnId="{E2F6ED9C-E6CA-4E7F-B747-37A284E29D24}">
      <dgm:prSet/>
      <dgm:spPr/>
      <dgm:t>
        <a:bodyPr rtlCol="0"/>
        <a:lstStyle/>
        <a:p>
          <a:pPr rtl="0"/>
          <a:endParaRPr lang="en-GB"/>
        </a:p>
      </dgm:t>
    </dgm:pt>
    <dgm:pt modelId="{0638CE31-017E-4421-AF9D-A58647C395DF}" type="sibTrans" cxnId="{E2F6ED9C-E6CA-4E7F-B747-37A284E29D24}">
      <dgm:prSet/>
      <dgm:spPr/>
      <dgm:t>
        <a:bodyPr rtlCol="0"/>
        <a:lstStyle/>
        <a:p>
          <a:pPr rtl="0"/>
          <a:endParaRPr lang="en-GB"/>
        </a:p>
      </dgm:t>
    </dgm:pt>
    <dgm:pt modelId="{8F3B4B19-33F4-47AC-BE4E-B66181ED98B4}">
      <dgm:prSet phldrT="[Text]"/>
      <dgm:spPr>
        <a:solidFill>
          <a:schemeClr val="accent3"/>
        </a:solidFill>
        <a:ln w="25400">
          <a:noFill/>
        </a:ln>
      </dgm:spPr>
      <dgm:t>
        <a:bodyPr rtlCol="0"/>
        <a:lstStyle/>
        <a:p>
          <a:pPr rtl="0"/>
          <a:r>
            <a:rPr lang="en-GB">
              <a:solidFill>
                <a:schemeClr val="bg1"/>
              </a:solidFill>
            </a:rPr>
            <a:t>December 2024</a:t>
          </a:r>
        </a:p>
      </dgm:t>
    </dgm:pt>
    <dgm:pt modelId="{D56FE0BA-AE10-413D-B7E3-CD20C3731D50}" type="parTrans" cxnId="{E9FED118-8FC1-46A3-BD00-F94098ECD6A4}">
      <dgm:prSet/>
      <dgm:spPr/>
      <dgm:t>
        <a:bodyPr rtlCol="0"/>
        <a:lstStyle/>
        <a:p>
          <a:pPr rtl="0"/>
          <a:endParaRPr lang="en-GB"/>
        </a:p>
      </dgm:t>
    </dgm:pt>
    <dgm:pt modelId="{2C34AF2B-9D07-4B75-9E74-1C680AB14CF6}" type="sibTrans" cxnId="{E9FED118-8FC1-46A3-BD00-F94098ECD6A4}">
      <dgm:prSet/>
      <dgm:spPr/>
      <dgm:t>
        <a:bodyPr rtlCol="0"/>
        <a:lstStyle/>
        <a:p>
          <a:pPr rtl="0"/>
          <a:endParaRPr lang="en-GB"/>
        </a:p>
      </dgm:t>
    </dgm:pt>
    <dgm:pt modelId="{0AFF4C1B-302C-42EF-B59F-97CDC2799D17}">
      <dgm:prSet phldrT="[Text]" custT="1"/>
      <dgm:spPr/>
      <dgm:t>
        <a:bodyPr rtlCol="0"/>
        <a:lstStyle/>
        <a:p>
          <a:pPr rtl="0">
            <a:buFont typeface="Arial" panose="020B0604020202020204" pitchFamily="34" charset="0"/>
            <a:buChar char="•"/>
          </a:pPr>
          <a:r>
            <a:rPr lang="en-GB" sz="1400" b="0" i="0"/>
            <a:t>Move project into the development phase.</a:t>
          </a:r>
        </a:p>
        <a:p>
          <a:pPr rtl="0">
            <a:buFont typeface="Arial" panose="020B0604020202020204" pitchFamily="34" charset="0"/>
            <a:buChar char="•"/>
          </a:pPr>
          <a:r>
            <a:rPr lang="en-GB" sz="1400" b="0" i="0"/>
            <a:t>Write up initial test plan.  </a:t>
          </a:r>
          <a:endParaRPr lang="en-GB" sz="1400"/>
        </a:p>
      </dgm:t>
    </dgm:pt>
    <dgm:pt modelId="{0EBE8459-BB53-4FEB-9003-4D3795F4559C}" type="parTrans" cxnId="{C23B5F60-F074-45B8-BB09-18AD4152539D}">
      <dgm:prSet/>
      <dgm:spPr/>
      <dgm:t>
        <a:bodyPr rtlCol="0"/>
        <a:lstStyle/>
        <a:p>
          <a:pPr rtl="0"/>
          <a:endParaRPr lang="en-GB"/>
        </a:p>
      </dgm:t>
    </dgm:pt>
    <dgm:pt modelId="{6755B5A7-26F9-4D2F-8EA9-DCC4A05B07D9}" type="sibTrans" cxnId="{C23B5F60-F074-45B8-BB09-18AD4152539D}">
      <dgm:prSet/>
      <dgm:spPr/>
      <dgm:t>
        <a:bodyPr rtlCol="0"/>
        <a:lstStyle/>
        <a:p>
          <a:pPr rtl="0"/>
          <a:endParaRPr lang="en-GB"/>
        </a:p>
      </dgm:t>
    </dgm:pt>
    <dgm:pt modelId="{80CB43E4-C30F-4DCA-A3E9-D12FA78CE0FB}">
      <dgm:prSet/>
      <dgm:spPr>
        <a:solidFill>
          <a:schemeClr val="accent3">
            <a:lumMod val="40000"/>
            <a:lumOff val="60000"/>
          </a:schemeClr>
        </a:solidFill>
        <a:ln w="25400">
          <a:noFill/>
        </a:ln>
      </dgm:spPr>
      <dgm:t>
        <a:bodyPr rtlCol="0"/>
        <a:lstStyle/>
        <a:p>
          <a:pPr rtl="0"/>
          <a:r>
            <a:rPr lang="en-GB">
              <a:solidFill>
                <a:schemeClr val="bg1"/>
              </a:solidFill>
            </a:rPr>
            <a:t>January 2025</a:t>
          </a:r>
        </a:p>
      </dgm:t>
    </dgm:pt>
    <dgm:pt modelId="{22BA2624-35EA-49E9-BC2A-8019555F56F6}" type="sibTrans" cxnId="{E3C761DA-B59A-4658-B3C8-B73D008958C7}">
      <dgm:prSet/>
      <dgm:spPr/>
      <dgm:t>
        <a:bodyPr rtlCol="0"/>
        <a:lstStyle/>
        <a:p>
          <a:pPr rtl="0"/>
          <a:endParaRPr lang="en-GB"/>
        </a:p>
      </dgm:t>
    </dgm:pt>
    <dgm:pt modelId="{662CF9D0-9536-4AC8-90CC-1A9C062F4327}" type="parTrans" cxnId="{E3C761DA-B59A-4658-B3C8-B73D008958C7}">
      <dgm:prSet/>
      <dgm:spPr/>
      <dgm:t>
        <a:bodyPr rtlCol="0"/>
        <a:lstStyle/>
        <a:p>
          <a:pPr rtl="0"/>
          <a:endParaRPr lang="en-GB"/>
        </a:p>
      </dgm:t>
    </dgm:pt>
    <dgm:pt modelId="{6C230327-1904-47CB-BB1D-FD9D9F4A90BF}">
      <dgm:prSet/>
      <dgm:spPr>
        <a:solidFill>
          <a:schemeClr val="tx1">
            <a:lumMod val="85000"/>
          </a:schemeClr>
        </a:solidFill>
        <a:ln w="25400">
          <a:noFill/>
        </a:ln>
      </dgm:spPr>
      <dgm:t>
        <a:bodyPr rtlCol="0"/>
        <a:lstStyle/>
        <a:p>
          <a:pPr rtl="0"/>
          <a:r>
            <a:rPr lang="en-GB">
              <a:solidFill>
                <a:schemeClr val="bg1"/>
              </a:solidFill>
            </a:rPr>
            <a:t>February 2025</a:t>
          </a:r>
        </a:p>
      </dgm:t>
    </dgm:pt>
    <dgm:pt modelId="{383C96B1-5630-4111-BDC2-DC9415E1D3B9}" type="sibTrans" cxnId="{DF2D3747-AF1D-43CC-ACD2-1C81B945A006}">
      <dgm:prSet/>
      <dgm:spPr/>
      <dgm:t>
        <a:bodyPr rtlCol="0"/>
        <a:lstStyle/>
        <a:p>
          <a:pPr rtl="0"/>
          <a:endParaRPr lang="en-GB"/>
        </a:p>
      </dgm:t>
    </dgm:pt>
    <dgm:pt modelId="{F5865BF2-099D-45F3-9F9F-E9048C52D1A9}" type="parTrans" cxnId="{DF2D3747-AF1D-43CC-ACD2-1C81B945A006}">
      <dgm:prSet/>
      <dgm:spPr/>
      <dgm:t>
        <a:bodyPr rtlCol="0"/>
        <a:lstStyle/>
        <a:p>
          <a:pPr rtl="0"/>
          <a:endParaRPr lang="en-GB"/>
        </a:p>
      </dgm:t>
    </dgm:pt>
    <dgm:pt modelId="{E7DB8C28-3728-493B-A3D7-1FE9EFE7E4C2}">
      <dgm:prSet custT="1"/>
      <dgm:spPr/>
      <dgm:t>
        <a:bodyPr rtlCol="0"/>
        <a:lstStyle/>
        <a:p>
          <a:pPr rtl="0">
            <a:buFont typeface="Arial" panose="020B0604020202020204" pitchFamily="34" charset="0"/>
            <a:buChar char="•"/>
          </a:pPr>
          <a:r>
            <a:rPr lang="en-GB" sz="1400" b="0" i="0"/>
            <a:t>Finalise development. </a:t>
          </a:r>
        </a:p>
        <a:p>
          <a:pPr rtl="0">
            <a:buFont typeface="Arial" panose="020B0604020202020204" pitchFamily="34" charset="0"/>
            <a:buChar char="•"/>
          </a:pPr>
          <a:r>
            <a:rPr lang="en-GB" sz="1400" b="0" i="0"/>
            <a:t>Begin testing phase.</a:t>
          </a:r>
        </a:p>
        <a:p>
          <a:pPr rtl="0">
            <a:buFont typeface="Arial" panose="020B0604020202020204" pitchFamily="34" charset="0"/>
            <a:buChar char="•"/>
          </a:pPr>
          <a:r>
            <a:rPr lang="en-GB" sz="1400" b="0" i="0"/>
            <a:t>Conduct experiment. </a:t>
          </a:r>
        </a:p>
        <a:p>
          <a:pPr rtl="0">
            <a:buFont typeface="Arial" panose="020B0604020202020204" pitchFamily="34" charset="0"/>
            <a:buChar char="•"/>
          </a:pPr>
          <a:r>
            <a:rPr lang="en-GB" sz="1400" b="0" i="0"/>
            <a:t>Gather data and evaluate.  </a:t>
          </a:r>
          <a:endParaRPr lang="en-GB" sz="1400"/>
        </a:p>
      </dgm:t>
    </dgm:pt>
    <dgm:pt modelId="{86C82348-62AC-47C0-A4F1-60BF58B70325}" type="parTrans" cxnId="{5D5F46B2-925E-4A4E-A867-A220894EC4FD}">
      <dgm:prSet/>
      <dgm:spPr/>
      <dgm:t>
        <a:bodyPr rtlCol="0"/>
        <a:lstStyle/>
        <a:p>
          <a:pPr rtl="0"/>
          <a:endParaRPr lang="en-GB"/>
        </a:p>
      </dgm:t>
    </dgm:pt>
    <dgm:pt modelId="{5399BFCE-FDB4-4666-81C7-DC36EB3DA553}" type="sibTrans" cxnId="{5D5F46B2-925E-4A4E-A867-A220894EC4FD}">
      <dgm:prSet/>
      <dgm:spPr/>
      <dgm:t>
        <a:bodyPr rtlCol="0"/>
        <a:lstStyle/>
        <a:p>
          <a:pPr rtl="0"/>
          <a:endParaRPr lang="en-GB"/>
        </a:p>
      </dgm:t>
    </dgm:pt>
    <dgm:pt modelId="{3AA5C518-6101-47DE-A504-F7F8D31BAC0F}">
      <dgm:prSet custT="1"/>
      <dgm:spPr/>
      <dgm:t>
        <a:bodyPr rtlCol="0"/>
        <a:lstStyle/>
        <a:p>
          <a:pPr rtl="0">
            <a:buFont typeface="Arial" panose="020B0604020202020204" pitchFamily="34" charset="0"/>
            <a:buChar char="•"/>
          </a:pPr>
          <a:r>
            <a:rPr lang="en-GB" sz="1400" b="0" i="0"/>
            <a:t>Final write up. </a:t>
          </a:r>
        </a:p>
        <a:p>
          <a:pPr rtl="0">
            <a:buFont typeface="Arial" panose="020B0604020202020204" pitchFamily="34" charset="0"/>
            <a:buChar char="•"/>
          </a:pPr>
          <a:r>
            <a:rPr lang="en-GB" sz="1400"/>
            <a:t>Artefact polish. </a:t>
          </a:r>
        </a:p>
        <a:p>
          <a:pPr rtl="0">
            <a:buFont typeface="Arial" panose="020B0604020202020204" pitchFamily="34" charset="0"/>
            <a:buChar char="•"/>
          </a:pPr>
          <a:r>
            <a:rPr lang="en-GB" sz="1400"/>
            <a:t>Submit entire project.</a:t>
          </a:r>
        </a:p>
        <a:p>
          <a:pPr rtl="0">
            <a:buFont typeface="Arial" panose="020B0604020202020204" pitchFamily="34" charset="0"/>
            <a:buChar char="•"/>
          </a:pPr>
          <a:r>
            <a:rPr lang="en-GB" sz="1400"/>
            <a:t>Begin to prep for the final viva. </a:t>
          </a:r>
        </a:p>
      </dgm:t>
    </dgm:pt>
    <dgm:pt modelId="{C33DEA67-DC41-4FD7-BAF1-1EBBE63C3B81}" type="parTrans" cxnId="{3A57B4D5-27C4-4372-954B-03F42D8D5B74}">
      <dgm:prSet/>
      <dgm:spPr/>
      <dgm:t>
        <a:bodyPr rtlCol="0"/>
        <a:lstStyle/>
        <a:p>
          <a:pPr rtl="0"/>
          <a:endParaRPr lang="en-GB"/>
        </a:p>
      </dgm:t>
    </dgm:pt>
    <dgm:pt modelId="{84ADADB6-F501-44B3-B426-011C7C46A020}" type="sibTrans" cxnId="{3A57B4D5-27C4-4372-954B-03F42D8D5B74}">
      <dgm:prSet/>
      <dgm:spPr/>
      <dgm:t>
        <a:bodyPr rtlCol="0"/>
        <a:lstStyle/>
        <a:p>
          <a:pPr rtl="0"/>
          <a:endParaRPr lang="en-GB"/>
        </a:p>
      </dgm:t>
    </dgm:pt>
    <dgm:pt modelId="{0F55FDB2-B9BF-4354-B160-8090E1B312DC}">
      <dgm:prSet custT="1"/>
      <dgm:spPr>
        <a:solidFill>
          <a:schemeClr val="accent2"/>
        </a:solidFill>
      </dgm:spPr>
      <dgm:t>
        <a:bodyPr rtlCol="0"/>
        <a:lstStyle/>
        <a:p>
          <a:pPr rtl="0">
            <a:buFont typeface="Arial" panose="020B0604020202020204" pitchFamily="34" charset="0"/>
            <a:buChar char="•"/>
          </a:pPr>
          <a:r>
            <a:rPr lang="en-GB" sz="1800"/>
            <a:t>March 2025</a:t>
          </a:r>
        </a:p>
      </dgm:t>
    </dgm:pt>
    <dgm:pt modelId="{9997344B-3407-4946-97A6-11A6E7A0035C}" type="parTrans" cxnId="{7625FE7D-9BE5-4CE7-B481-419DAC52C2C9}">
      <dgm:prSet/>
      <dgm:spPr/>
      <dgm:t>
        <a:bodyPr/>
        <a:lstStyle/>
        <a:p>
          <a:endParaRPr lang="en-GB"/>
        </a:p>
      </dgm:t>
    </dgm:pt>
    <dgm:pt modelId="{CF32A2C5-014C-4C07-8DD0-28049BD4DBC5}" type="sibTrans" cxnId="{7625FE7D-9BE5-4CE7-B481-419DAC52C2C9}">
      <dgm:prSet/>
      <dgm:spPr/>
      <dgm:t>
        <a:bodyPr/>
        <a:lstStyle/>
        <a:p>
          <a:endParaRPr lang="en-GB"/>
        </a:p>
      </dgm:t>
    </dgm:pt>
    <dgm:pt modelId="{BCD53AF5-ECDE-433B-B381-8E2751C2D71D}">
      <dgm:prSet custT="1"/>
      <dgm:spPr/>
      <dgm:t>
        <a:bodyPr rtlCol="0"/>
        <a:lstStyle/>
        <a:p>
          <a:pPr rtl="0">
            <a:buFont typeface="Arial" panose="020B0604020202020204" pitchFamily="34" charset="0"/>
            <a:buChar char="•"/>
          </a:pPr>
          <a:r>
            <a:rPr lang="en-GB" sz="1400"/>
            <a:t>Present final Viva. </a:t>
          </a:r>
        </a:p>
      </dgm:t>
    </dgm:pt>
    <dgm:pt modelId="{9EFEC9F9-3DE8-49ED-9BA0-AE993336A486}" type="parTrans" cxnId="{7DDAB484-1FD9-4296-9880-5879925E3F36}">
      <dgm:prSet/>
      <dgm:spPr/>
      <dgm:t>
        <a:bodyPr/>
        <a:lstStyle/>
        <a:p>
          <a:endParaRPr lang="en-GB"/>
        </a:p>
      </dgm:t>
    </dgm:pt>
    <dgm:pt modelId="{4962AB78-EE80-4DEE-A45C-ED23ABA319AE}" type="sibTrans" cxnId="{7DDAB484-1FD9-4296-9880-5879925E3F36}">
      <dgm:prSet/>
      <dgm:spPr/>
      <dgm:t>
        <a:bodyPr/>
        <a:lstStyle/>
        <a:p>
          <a:endParaRPr lang="en-GB"/>
        </a:p>
      </dgm:t>
    </dgm:pt>
    <dgm:pt modelId="{D0A09828-4865-4481-B46B-EC79D49729CA}">
      <dgm:prSet custT="1"/>
      <dgm:spPr/>
      <dgm:t>
        <a:bodyPr rtlCol="0"/>
        <a:lstStyle/>
        <a:p>
          <a:pPr rtl="0">
            <a:buFont typeface="Arial" panose="020B0604020202020204" pitchFamily="34" charset="0"/>
            <a:buChar char="•"/>
          </a:pPr>
          <a:r>
            <a:rPr lang="en-GB" sz="1400"/>
            <a:t>Await grade.</a:t>
          </a:r>
        </a:p>
      </dgm:t>
    </dgm:pt>
    <dgm:pt modelId="{34AC5CEE-50BB-41DA-B5EC-D5DFC6568E1B}" type="parTrans" cxnId="{44BA24CB-B92A-411A-9F3B-66AF37BB599A}">
      <dgm:prSet/>
      <dgm:spPr/>
      <dgm:t>
        <a:bodyPr/>
        <a:lstStyle/>
        <a:p>
          <a:endParaRPr lang="en-GB"/>
        </a:p>
      </dgm:t>
    </dgm:pt>
    <dgm:pt modelId="{15F80829-4D61-4492-962B-A869FA7A029D}" type="sibTrans" cxnId="{44BA24CB-B92A-411A-9F3B-66AF37BB599A}">
      <dgm:prSet/>
      <dgm:spPr/>
      <dgm:t>
        <a:bodyPr/>
        <a:lstStyle/>
        <a:p>
          <a:endParaRPr lang="en-GB"/>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6">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6">
        <dgm:presLayoutVars>
          <dgm:bulletEnabled val="1"/>
        </dgm:presLayoutVars>
      </dgm:prSet>
      <dgm:spPr/>
    </dgm:pt>
    <dgm:pt modelId="{38893DF2-F8BF-45A3-9200-4CD8C329334E}" type="pres">
      <dgm:prSet presAssocID="{25E771E7-8CF7-4491-9507-55BFE693DC7B}" presName="ConnectLine" presStyleLbl="callout" presStyleIdx="0" presStyleCnt="6"/>
      <dgm:spPr>
        <a:solidFill>
          <a:schemeClr val="accent5">
            <a:hueOff val="0"/>
            <a:satOff val="0"/>
            <a:lumOff val="0"/>
            <a:alphaOff val="0"/>
          </a:schemeClr>
        </a:solidFill>
        <a:ln w="12700" cap="flat" cmpd="sng" algn="ctr">
          <a:solidFill>
            <a:schemeClr val="accent1"/>
          </a:solidFill>
          <a:prstDash val="solid"/>
          <a:miter lim="800000"/>
        </a:ln>
        <a:effectLst/>
      </dgm:spPr>
    </dgm:pt>
    <dgm:pt modelId="{5A62AEC3-EC27-4AFA-B56B-79326645CDDC}" type="pres">
      <dgm:prSet presAssocID="{25E771E7-8CF7-4491-9507-55BFE693DC7B}" presName="ConnectLineEnd" presStyleLbl="lnNode1" presStyleIdx="0" presStyleCnt="6" custLinFactNeighborX="8980" custLinFactNeighborY="89800"/>
      <dgm:spPr>
        <a:solidFill>
          <a:schemeClr val="accent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6">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6" custScaleX="86113">
        <dgm:presLayoutVars>
          <dgm:bulletEnabled val="1"/>
        </dgm:presLayoutVars>
      </dgm:prSet>
      <dgm:spPr/>
    </dgm:pt>
    <dgm:pt modelId="{F51F39F5-A989-488C-BFD6-69D558D451E8}" type="pres">
      <dgm:prSet presAssocID="{D76BB3CF-DF5A-41FB-B6A4-25743CF1642F}" presName="ConnectLine" presStyleLbl="callout" presStyleIdx="1" presStyleCnt="6"/>
      <dgm:spPr>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gm:spPr>
    </dgm:pt>
    <dgm:pt modelId="{A5349257-4327-4545-9142-153EF70CC757}" type="pres">
      <dgm:prSet presAssocID="{D76BB3CF-DF5A-41FB-B6A4-25743CF1642F}" presName="ConnectLineEnd" presStyleLbl="lnNode1" presStyleIdx="1" presStyleCnt="6" custLinFactNeighborY="-89800"/>
      <dgm:spPr>
        <a:solidFill>
          <a:schemeClr val="accent1">
            <a:lumMod val="40000"/>
            <a:lumOff val="60000"/>
          </a:schemeClr>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6">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6">
        <dgm:presLayoutVars>
          <dgm:bulletEnabled val="1"/>
        </dgm:presLayoutVars>
      </dgm:prSet>
      <dgm:spPr/>
    </dgm:pt>
    <dgm:pt modelId="{0D377583-EAA6-47CC-B504-762FB6EBAB9C}" type="pres">
      <dgm:prSet presAssocID="{8F3B4B19-33F4-47AC-BE4E-B66181ED98B4}" presName="ConnectLine" presStyleLbl="callout" presStyleIdx="2" presStyleCnt="6"/>
      <dgm:spPr>
        <a:solidFill>
          <a:schemeClr val="accent5">
            <a:hueOff val="0"/>
            <a:satOff val="0"/>
            <a:lumOff val="0"/>
            <a:alphaOff val="0"/>
          </a:schemeClr>
        </a:solidFill>
        <a:ln w="12700" cap="flat" cmpd="sng" algn="ctr">
          <a:solidFill>
            <a:schemeClr val="accent3"/>
          </a:solidFill>
          <a:prstDash val="solid"/>
          <a:miter lim="800000"/>
        </a:ln>
        <a:effectLst/>
      </dgm:spPr>
    </dgm:pt>
    <dgm:pt modelId="{72321D10-9092-4E81-9AD7-ACA033236CC0}" type="pres">
      <dgm:prSet presAssocID="{8F3B4B19-33F4-47AC-BE4E-B66181ED98B4}" presName="ConnectLineEnd" presStyleLbl="lnNode1" presStyleIdx="2" presStyleCnt="6" custLinFactNeighborY="89800"/>
      <dgm:spPr>
        <a:solidFill>
          <a:schemeClr val="accent3"/>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6">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6">
        <dgm:presLayoutVars>
          <dgm:bulletEnabled val="1"/>
        </dgm:presLayoutVars>
      </dgm:prSet>
      <dgm:spPr/>
    </dgm:pt>
    <dgm:pt modelId="{3F96C175-FC65-44B4-B1A3-BD3686077937}" type="pres">
      <dgm:prSet presAssocID="{80CB43E4-C30F-4DCA-A3E9-D12FA78CE0FB}" presName="ConnectLine" presStyleLbl="callout" presStyleIdx="3" presStyleCnt="6"/>
      <dgm:spPr>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gm:spPr>
    </dgm:pt>
    <dgm:pt modelId="{E150CCC3-D56D-4BD2-8570-DF61526015EB}" type="pres">
      <dgm:prSet presAssocID="{80CB43E4-C30F-4DCA-A3E9-D12FA78CE0FB}" presName="ConnectLineEnd" presStyleLbl="lnNode1" presStyleIdx="3" presStyleCnt="6" custLinFactNeighborY="-89800"/>
      <dgm:spPr>
        <a:solidFill>
          <a:schemeClr val="accent3">
            <a:lumMod val="40000"/>
            <a:lumOff val="60000"/>
          </a:schemeClr>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6">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6">
        <dgm:presLayoutVars>
          <dgm:bulletEnabled val="1"/>
        </dgm:presLayoutVars>
      </dgm:prSet>
      <dgm:spPr/>
    </dgm:pt>
    <dgm:pt modelId="{5012A99F-560A-4636-953C-5F263876E566}" type="pres">
      <dgm:prSet presAssocID="{6C230327-1904-47CB-BB1D-FD9D9F4A90BF}" presName="ConnectLine" presStyleLbl="callout" presStyleIdx="4" presStyleCnt="6"/>
      <dgm:spPr>
        <a:solidFill>
          <a:schemeClr val="accent5">
            <a:hueOff val="0"/>
            <a:satOff val="0"/>
            <a:lumOff val="0"/>
            <a:alphaOff val="0"/>
          </a:schemeClr>
        </a:solidFill>
        <a:ln w="12700" cap="flat" cmpd="sng" algn="ctr">
          <a:solidFill>
            <a:schemeClr val="tx1">
              <a:lumMod val="75000"/>
            </a:schemeClr>
          </a:solidFill>
          <a:prstDash val="solid"/>
          <a:miter lim="800000"/>
        </a:ln>
        <a:effectLst/>
      </dgm:spPr>
    </dgm:pt>
    <dgm:pt modelId="{456F09DE-8CFF-414A-A967-17AF417A13B8}" type="pres">
      <dgm:prSet presAssocID="{6C230327-1904-47CB-BB1D-FD9D9F4A90BF}" presName="ConnectLineEnd" presStyleLbl="lnNode1" presStyleIdx="4" presStyleCnt="6" custLinFactNeighborY="89800"/>
      <dgm:spPr>
        <a:solidFill>
          <a:schemeClr val="tx1">
            <a:lumMod val="75000"/>
          </a:schemeClr>
        </a:solidFill>
        <a:ln>
          <a:noFill/>
        </a:ln>
      </dgm:spPr>
    </dgm:pt>
    <dgm:pt modelId="{C11A432F-80B7-4941-B5AB-3A959DC1769B}" type="pres">
      <dgm:prSet presAssocID="{6C230327-1904-47CB-BB1D-FD9D9F4A90BF}" presName="EmptyPane" presStyleCnt="0"/>
      <dgm:spPr/>
    </dgm:pt>
    <dgm:pt modelId="{3F731D25-DBFA-444B-964A-A22CFE60CB6C}" type="pres">
      <dgm:prSet presAssocID="{383C96B1-5630-4111-BDC2-DC9415E1D3B9}" presName="spaceBetweenRectangles" presStyleCnt="0"/>
      <dgm:spPr/>
    </dgm:pt>
    <dgm:pt modelId="{6FCFC1B4-E026-446A-A288-21F17B68CF64}" type="pres">
      <dgm:prSet presAssocID="{0F55FDB2-B9BF-4354-B160-8090E1B312DC}" presName="composite" presStyleCnt="0"/>
      <dgm:spPr/>
    </dgm:pt>
    <dgm:pt modelId="{D000B429-BD58-468E-9050-843EC2B0F7C4}" type="pres">
      <dgm:prSet presAssocID="{0F55FDB2-B9BF-4354-B160-8090E1B312DC}" presName="Parent1" presStyleLbl="alignNode1" presStyleIdx="5" presStyleCnt="6">
        <dgm:presLayoutVars>
          <dgm:chMax val="1"/>
          <dgm:chPref val="1"/>
          <dgm:bulletEnabled val="1"/>
        </dgm:presLayoutVars>
      </dgm:prSet>
      <dgm:spPr/>
    </dgm:pt>
    <dgm:pt modelId="{B6CB4D80-9A7A-4298-8FF2-0C90D910775C}" type="pres">
      <dgm:prSet presAssocID="{0F55FDB2-B9BF-4354-B160-8090E1B312DC}" presName="Childtext1" presStyleLbl="revTx" presStyleIdx="5" presStyleCnt="6">
        <dgm:presLayoutVars>
          <dgm:bulletEnabled val="1"/>
        </dgm:presLayoutVars>
      </dgm:prSet>
      <dgm:spPr/>
    </dgm:pt>
    <dgm:pt modelId="{A4A231D1-EFC3-49FB-9FBF-EA74BFC71A8B}" type="pres">
      <dgm:prSet presAssocID="{0F55FDB2-B9BF-4354-B160-8090E1B312DC}" presName="ConnectLine" presStyleLbl="callout" presStyleIdx="5" presStyleCnt="6"/>
      <dgm:spPr>
        <a:solidFill>
          <a:schemeClr val="accent5">
            <a:hueOff val="0"/>
            <a:satOff val="0"/>
            <a:lumOff val="0"/>
            <a:alphaOff val="0"/>
          </a:schemeClr>
        </a:solidFill>
        <a:ln w="12700" cap="flat" cmpd="sng" algn="ctr">
          <a:solidFill>
            <a:schemeClr val="accent2"/>
          </a:solidFill>
          <a:prstDash val="solid"/>
          <a:miter lim="800000"/>
        </a:ln>
        <a:effectLst/>
      </dgm:spPr>
    </dgm:pt>
    <dgm:pt modelId="{A815339E-A142-4443-8D2E-D2A506315871}" type="pres">
      <dgm:prSet presAssocID="{0F55FDB2-B9BF-4354-B160-8090E1B312DC}" presName="ConnectLineEnd" presStyleLbl="lnNode1" presStyleIdx="5" presStyleCnt="6"/>
      <dgm:spPr>
        <a:solidFill>
          <a:schemeClr val="accent2"/>
        </a:solidFill>
      </dgm:spPr>
    </dgm:pt>
    <dgm:pt modelId="{4706FB71-E821-42D7-A553-5A3B8C3A7091}" type="pres">
      <dgm:prSet presAssocID="{0F55FDB2-B9BF-4354-B160-8090E1B312DC}"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E509212-4DCC-4CB4-A535-9622AE83741A}" type="presOf" srcId="{D0A09828-4865-4481-B46B-EC79D49729CA}" destId="{B6CB4D80-9A7A-4298-8FF2-0C90D910775C}" srcOrd="0" destOrd="1"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7625FE7D-9BE5-4CE7-B481-419DAC52C2C9}" srcId="{013DD35D-9765-4E5F-95CE-DA45F3637BF5}" destId="{0F55FDB2-B9BF-4354-B160-8090E1B312DC}" srcOrd="5" destOrd="0" parTransId="{9997344B-3407-4946-97A6-11A6E7A0035C}" sibTransId="{CF32A2C5-014C-4C07-8DD0-28049BD4DBC5}"/>
    <dgm:cxn modelId="{7DDAB484-1FD9-4296-9880-5879925E3F36}" srcId="{0F55FDB2-B9BF-4354-B160-8090E1B312DC}" destId="{BCD53AF5-ECDE-433B-B381-8E2751C2D71D}" srcOrd="0" destOrd="0" parTransId="{9EFEC9F9-3DE8-49ED-9BA0-AE993336A486}" sibTransId="{4962AB78-EE80-4DEE-A45C-ED23ABA319AE}"/>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8D5A8AD-0737-4043-890C-EA150EDF9426}" type="presOf" srcId="{BCD53AF5-ECDE-433B-B381-8E2751C2D71D}" destId="{B6CB4D80-9A7A-4298-8FF2-0C90D910775C}" srcOrd="0" destOrd="0" presId="urn:microsoft.com/office/officeart/2016/7/layout/RoundedRectangleTimeline#2"/>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44BA24CB-B92A-411A-9F3B-66AF37BB599A}" srcId="{0F55FDB2-B9BF-4354-B160-8090E1B312DC}" destId="{D0A09828-4865-4481-B46B-EC79D49729CA}" srcOrd="1" destOrd="0" parTransId="{34AC5CEE-50BB-41DA-B5EC-D5DFC6568E1B}" sibTransId="{15F80829-4D61-4492-962B-A869FA7A029D}"/>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8CEA8EEE-C15F-4EDC-9AA6-61E96F41B0F7}" type="presOf" srcId="{0F55FDB2-B9BF-4354-B160-8090E1B312DC}" destId="{D000B429-BD58-468E-9050-843EC2B0F7C4}"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 modelId="{8C4593F4-6BB9-494C-9CC1-B587AB686D24}" type="presParOf" srcId="{FE888CE1-9F15-40DF-9718-C8B432B3BB83}" destId="{3F731D25-DBFA-444B-964A-A22CFE60CB6C}" srcOrd="9" destOrd="0" presId="urn:microsoft.com/office/officeart/2016/7/layout/RoundedRectangleTimeline#2"/>
    <dgm:cxn modelId="{D878119F-7160-4A9C-8CC5-4AD457758B10}" type="presParOf" srcId="{FE888CE1-9F15-40DF-9718-C8B432B3BB83}" destId="{6FCFC1B4-E026-446A-A288-21F17B68CF64}" srcOrd="10" destOrd="0" presId="urn:microsoft.com/office/officeart/2016/7/layout/RoundedRectangleTimeline#2"/>
    <dgm:cxn modelId="{2FC343F7-63C3-4E8A-A296-95F92097108B}" type="presParOf" srcId="{6FCFC1B4-E026-446A-A288-21F17B68CF64}" destId="{D000B429-BD58-468E-9050-843EC2B0F7C4}" srcOrd="0" destOrd="0" presId="urn:microsoft.com/office/officeart/2016/7/layout/RoundedRectangleTimeline#2"/>
    <dgm:cxn modelId="{E61108C0-63FB-48A5-97E5-5F9A6B220C51}" type="presParOf" srcId="{6FCFC1B4-E026-446A-A288-21F17B68CF64}" destId="{B6CB4D80-9A7A-4298-8FF2-0C90D910775C}" srcOrd="1" destOrd="0" presId="urn:microsoft.com/office/officeart/2016/7/layout/RoundedRectangleTimeline#2"/>
    <dgm:cxn modelId="{7537DCDF-8367-40EA-A556-B95A4E5B53B3}" type="presParOf" srcId="{6FCFC1B4-E026-446A-A288-21F17B68CF64}" destId="{A4A231D1-EFC3-49FB-9FBF-EA74BFC71A8B}" srcOrd="2" destOrd="0" presId="urn:microsoft.com/office/officeart/2016/7/layout/RoundedRectangleTimeline#2"/>
    <dgm:cxn modelId="{7089859C-BAAD-41D1-BB64-102AB2EDE5C4}" type="presParOf" srcId="{6FCFC1B4-E026-446A-A288-21F17B68CF64}" destId="{A815339E-A142-4443-8D2E-D2A506315871}" srcOrd="3" destOrd="0" presId="urn:microsoft.com/office/officeart/2016/7/layout/RoundedRectangleTimeline#2"/>
    <dgm:cxn modelId="{B51178F6-30E6-4543-AB9E-6F002784CE0D}" type="presParOf" srcId="{6FCFC1B4-E026-446A-A288-21F17B68CF64}" destId="{4706FB71-E821-42D7-A553-5A3B8C3A7091}"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175804" y="1339646"/>
          <a:ext cx="435133" cy="1672045"/>
        </a:xfrm>
        <a:prstGeom prst="rect">
          <a:avLst/>
        </a:prstGeom>
        <a:solidFill>
          <a:schemeClr val="accent1"/>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October 2024</a:t>
          </a:r>
        </a:p>
      </dsp:txBody>
      <dsp:txXfrm rot="5400000">
        <a:off x="557348" y="1958102"/>
        <a:ext cx="1672045" cy="435133"/>
      </dsp:txXfrm>
    </dsp:sp>
    <dsp:sp modelId="{A27629C2-87D9-4163-9365-FC275ADC4CA0}">
      <dsp:nvSpPr>
        <dsp:cNvPr id="0" name=""/>
        <dsp:cNvSpPr/>
      </dsp:nvSpPr>
      <dsp:spPr>
        <a:xfrm>
          <a:off x="0"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Project pitch.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Initial meetings.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Ethics.</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literature review.</a:t>
          </a:r>
          <a:endParaRPr lang="en-GB" sz="1400" kern="1200"/>
        </a:p>
      </dsp:txBody>
      <dsp:txXfrm>
        <a:off x="0" y="0"/>
        <a:ext cx="2786742" cy="1522968"/>
      </dsp:txXfrm>
    </dsp:sp>
    <dsp:sp modelId="{38893DF2-F8BF-45A3-9200-4CD8C329334E}">
      <dsp:nvSpPr>
        <dsp:cNvPr id="0" name=""/>
        <dsp:cNvSpPr/>
      </dsp:nvSpPr>
      <dsp:spPr>
        <a:xfrm>
          <a:off x="1393371" y="1609995"/>
          <a:ext cx="0" cy="348107"/>
        </a:xfrm>
        <a:prstGeom prst="line">
          <a:avLst/>
        </a:prstGeom>
        <a:solidFill>
          <a:schemeClr val="accent5">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357672" y="1601118"/>
          <a:ext cx="87026" cy="87026"/>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229394" y="1958102"/>
          <a:ext cx="1672045" cy="435133"/>
        </a:xfrm>
        <a:prstGeom prst="rect">
          <a:avLst/>
        </a:prstGeom>
        <a:solidFill>
          <a:schemeClr val="accent1">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November 2024</a:t>
          </a:r>
        </a:p>
      </dsp:txBody>
      <dsp:txXfrm>
        <a:off x="2229394" y="1958102"/>
        <a:ext cx="1672045" cy="435133"/>
      </dsp:txXfrm>
    </dsp:sp>
    <dsp:sp modelId="{381C85ED-02C3-43BB-AB7D-DF18967DB45A}">
      <dsp:nvSpPr>
        <dsp:cNvPr id="0" name=""/>
        <dsp:cNvSpPr/>
      </dsp:nvSpPr>
      <dsp:spPr>
        <a:xfrm>
          <a:off x="1865543" y="2828369"/>
          <a:ext cx="2399747"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Work through the literature review.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to prep for the mid-point viva. </a:t>
          </a:r>
          <a:endParaRPr lang="en-GB" sz="1400" kern="1200"/>
        </a:p>
      </dsp:txBody>
      <dsp:txXfrm>
        <a:off x="1865543" y="2828369"/>
        <a:ext cx="2399747" cy="1522968"/>
      </dsp:txXfrm>
    </dsp:sp>
    <dsp:sp modelId="{F51F39F5-A989-488C-BFD6-69D558D451E8}">
      <dsp:nvSpPr>
        <dsp:cNvPr id="0" name=""/>
        <dsp:cNvSpPr/>
      </dsp:nvSpPr>
      <dsp:spPr>
        <a:xfrm>
          <a:off x="3065417" y="2393235"/>
          <a:ext cx="0" cy="348107"/>
        </a:xfrm>
        <a:prstGeom prst="line">
          <a:avLst/>
        </a:prstGeom>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021903" y="2663192"/>
          <a:ext cx="87026" cy="87026"/>
        </a:xfrm>
        <a:prstGeom prst="ellipse">
          <a:avLst/>
        </a:prstGeom>
        <a:solidFill>
          <a:schemeClr val="accent1">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3901439" y="1958102"/>
          <a:ext cx="1672045" cy="435133"/>
        </a:xfrm>
        <a:prstGeom prst="rect">
          <a:avLst/>
        </a:prstGeom>
        <a:solidFill>
          <a:schemeClr val="accent3"/>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December 2024</a:t>
          </a:r>
        </a:p>
      </dsp:txBody>
      <dsp:txXfrm>
        <a:off x="3901439" y="1958102"/>
        <a:ext cx="1672045" cy="435133"/>
      </dsp:txXfrm>
    </dsp:sp>
    <dsp:sp modelId="{AB0282E3-1216-4CDB-AC5F-106C1EEEB95A}">
      <dsp:nvSpPr>
        <dsp:cNvPr id="0" name=""/>
        <dsp:cNvSpPr/>
      </dsp:nvSpPr>
      <dsp:spPr>
        <a:xfrm>
          <a:off x="3344091"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Move project into the development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Write up initial test plan.  </a:t>
          </a:r>
          <a:endParaRPr lang="en-GB" sz="1400" kern="1200"/>
        </a:p>
      </dsp:txBody>
      <dsp:txXfrm>
        <a:off x="3344091" y="0"/>
        <a:ext cx="2786742" cy="1522968"/>
      </dsp:txXfrm>
    </dsp:sp>
    <dsp:sp modelId="{0D377583-EAA6-47CC-B504-762FB6EBAB9C}">
      <dsp:nvSpPr>
        <dsp:cNvPr id="0" name=""/>
        <dsp:cNvSpPr/>
      </dsp:nvSpPr>
      <dsp:spPr>
        <a:xfrm>
          <a:off x="4737462" y="1609995"/>
          <a:ext cx="0" cy="348107"/>
        </a:xfrm>
        <a:prstGeom prst="line">
          <a:avLst/>
        </a:prstGeom>
        <a:solidFill>
          <a:schemeClr val="accent5">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4693949" y="1601118"/>
          <a:ext cx="87026" cy="87026"/>
        </a:xfrm>
        <a:prstGeom prst="ellips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5573485" y="1958102"/>
          <a:ext cx="1672045" cy="435133"/>
        </a:xfrm>
        <a:prstGeom prst="rect">
          <a:avLst/>
        </a:prstGeom>
        <a:solidFill>
          <a:schemeClr val="accent3">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January 2025</a:t>
          </a:r>
        </a:p>
      </dsp:txBody>
      <dsp:txXfrm>
        <a:off x="5573485" y="1958102"/>
        <a:ext cx="1672045" cy="435133"/>
      </dsp:txXfrm>
    </dsp:sp>
    <dsp:sp modelId="{5A57A077-9B08-4866-8C21-35D61D6745A2}">
      <dsp:nvSpPr>
        <dsp:cNvPr id="0" name=""/>
        <dsp:cNvSpPr/>
      </dsp:nvSpPr>
      <dsp:spPr>
        <a:xfrm>
          <a:off x="5016136"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Finalise development.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Begin testing phase.</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Conduct experiment. </a:t>
          </a:r>
        </a:p>
        <a:p>
          <a:pPr marL="0" lvl="0" indent="0" algn="ctr" defTabSz="622300" rtl="0">
            <a:lnSpc>
              <a:spcPct val="90000"/>
            </a:lnSpc>
            <a:spcBef>
              <a:spcPct val="0"/>
            </a:spcBef>
            <a:spcAft>
              <a:spcPct val="35000"/>
            </a:spcAft>
            <a:buFont typeface="Arial" panose="020B0604020202020204" pitchFamily="34" charset="0"/>
            <a:buNone/>
          </a:pPr>
          <a:r>
            <a:rPr lang="en-GB" sz="1400" b="0" i="0" kern="1200"/>
            <a:t>Gather data and evaluate.  </a:t>
          </a:r>
          <a:endParaRPr lang="en-GB" sz="1400" kern="1200"/>
        </a:p>
      </dsp:txBody>
      <dsp:txXfrm>
        <a:off x="5016136" y="2828369"/>
        <a:ext cx="2786742" cy="1522968"/>
      </dsp:txXfrm>
    </dsp:sp>
    <dsp:sp modelId="{3F96C175-FC65-44B4-B1A3-BD3686077937}">
      <dsp:nvSpPr>
        <dsp:cNvPr id="0" name=""/>
        <dsp:cNvSpPr/>
      </dsp:nvSpPr>
      <dsp:spPr>
        <a:xfrm>
          <a:off x="6409508" y="2393235"/>
          <a:ext cx="0" cy="348107"/>
        </a:xfrm>
        <a:prstGeom prst="line">
          <a:avLst/>
        </a:prstGeom>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6365994" y="2663192"/>
          <a:ext cx="87026" cy="87026"/>
        </a:xfrm>
        <a:prstGeom prst="ellipse">
          <a:avLst/>
        </a:prstGeom>
        <a:solidFill>
          <a:schemeClr val="accent3">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a:off x="7245531" y="1958102"/>
          <a:ext cx="1672045" cy="435133"/>
        </a:xfrm>
        <a:prstGeom prst="rect">
          <a:avLst/>
        </a:prstGeom>
        <a:solidFill>
          <a:schemeClr val="tx1">
            <a:lumMod val="85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None/>
          </a:pPr>
          <a:r>
            <a:rPr lang="en-GB" sz="1800" kern="1200">
              <a:solidFill>
                <a:schemeClr val="bg1"/>
              </a:solidFill>
            </a:rPr>
            <a:t>February 2025</a:t>
          </a:r>
        </a:p>
      </dsp:txBody>
      <dsp:txXfrm>
        <a:off x="7245531" y="1958102"/>
        <a:ext cx="1672045" cy="435133"/>
      </dsp:txXfrm>
    </dsp:sp>
    <dsp:sp modelId="{CB726486-3B5A-47F8-90E4-EC34C8ADB385}">
      <dsp:nvSpPr>
        <dsp:cNvPr id="0" name=""/>
        <dsp:cNvSpPr/>
      </dsp:nvSpPr>
      <dsp:spPr>
        <a:xfrm>
          <a:off x="6688182" y="0"/>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b"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b="0" i="0" kern="1200"/>
            <a:t>Final write up. </a:t>
          </a:r>
        </a:p>
        <a:p>
          <a:pPr marL="0" lvl="0" indent="0" algn="ctr" defTabSz="622300" rtl="0">
            <a:lnSpc>
              <a:spcPct val="90000"/>
            </a:lnSpc>
            <a:spcBef>
              <a:spcPct val="0"/>
            </a:spcBef>
            <a:spcAft>
              <a:spcPct val="35000"/>
            </a:spcAft>
            <a:buFont typeface="Arial" panose="020B0604020202020204" pitchFamily="34" charset="0"/>
            <a:buNone/>
          </a:pPr>
          <a:r>
            <a:rPr lang="en-GB" sz="1400" kern="1200"/>
            <a:t>Artefact polish. </a:t>
          </a:r>
        </a:p>
        <a:p>
          <a:pPr marL="0" lvl="0" indent="0" algn="ctr" defTabSz="622300" rtl="0">
            <a:lnSpc>
              <a:spcPct val="90000"/>
            </a:lnSpc>
            <a:spcBef>
              <a:spcPct val="0"/>
            </a:spcBef>
            <a:spcAft>
              <a:spcPct val="35000"/>
            </a:spcAft>
            <a:buFont typeface="Arial" panose="020B0604020202020204" pitchFamily="34" charset="0"/>
            <a:buNone/>
          </a:pPr>
          <a:r>
            <a:rPr lang="en-GB" sz="1400" kern="1200"/>
            <a:t>Submit entire project.</a:t>
          </a:r>
        </a:p>
        <a:p>
          <a:pPr marL="0" lvl="0" indent="0" algn="ctr" defTabSz="622300" rtl="0">
            <a:lnSpc>
              <a:spcPct val="90000"/>
            </a:lnSpc>
            <a:spcBef>
              <a:spcPct val="0"/>
            </a:spcBef>
            <a:spcAft>
              <a:spcPct val="35000"/>
            </a:spcAft>
            <a:buFont typeface="Arial" panose="020B0604020202020204" pitchFamily="34" charset="0"/>
            <a:buNone/>
          </a:pPr>
          <a:r>
            <a:rPr lang="en-GB" sz="1400" kern="1200"/>
            <a:t>Begin to prep for the final viva. </a:t>
          </a:r>
        </a:p>
      </dsp:txBody>
      <dsp:txXfrm>
        <a:off x="6688182" y="0"/>
        <a:ext cx="2786742" cy="1522968"/>
      </dsp:txXfrm>
    </dsp:sp>
    <dsp:sp modelId="{5012A99F-560A-4636-953C-5F263876E566}">
      <dsp:nvSpPr>
        <dsp:cNvPr id="0" name=""/>
        <dsp:cNvSpPr/>
      </dsp:nvSpPr>
      <dsp:spPr>
        <a:xfrm>
          <a:off x="8081553" y="1609995"/>
          <a:ext cx="0" cy="348107"/>
        </a:xfrm>
        <a:prstGeom prst="line">
          <a:avLst/>
        </a:prstGeom>
        <a:solidFill>
          <a:schemeClr val="accent5">
            <a:hueOff val="0"/>
            <a:satOff val="0"/>
            <a:lumOff val="0"/>
            <a:alphaOff val="0"/>
          </a:schemeClr>
        </a:solidFill>
        <a:ln w="12700" cap="flat" cmpd="sng" algn="ctr">
          <a:solidFill>
            <a:schemeClr val="tx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8038040" y="1601118"/>
          <a:ext cx="87026" cy="87026"/>
        </a:xfrm>
        <a:prstGeom prst="ellipse">
          <a:avLst/>
        </a:prstGeom>
        <a:solidFill>
          <a:schemeClr val="tx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000B429-BD58-468E-9050-843EC2B0F7C4}">
      <dsp:nvSpPr>
        <dsp:cNvPr id="0" name=""/>
        <dsp:cNvSpPr/>
      </dsp:nvSpPr>
      <dsp:spPr>
        <a:xfrm rot="5400000">
          <a:off x="9536032" y="1339646"/>
          <a:ext cx="435133" cy="1672045"/>
        </a:xfrm>
        <a:prstGeom prst="round2SameRect">
          <a:avLst/>
        </a:prstGeom>
        <a:solidFill>
          <a:schemeClr val="accent2"/>
        </a:solidFill>
        <a:ln w="12700" cap="flat" cmpd="sng" algn="ctr">
          <a:solidFill>
            <a:schemeClr val="accent5">
              <a:hueOff val="-6926885"/>
              <a:satOff val="-12032"/>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493" tIns="0" rIns="29493" bIns="0" numCol="1" spcCol="1270" rtlCol="0" anchor="ctr" anchorCtr="1">
          <a:noAutofit/>
        </a:bodyPr>
        <a:lstStyle/>
        <a:p>
          <a:pPr marL="0" lvl="0" indent="0" algn="ctr" defTabSz="800100" rtl="0">
            <a:lnSpc>
              <a:spcPct val="90000"/>
            </a:lnSpc>
            <a:spcBef>
              <a:spcPct val="0"/>
            </a:spcBef>
            <a:spcAft>
              <a:spcPct val="35000"/>
            </a:spcAft>
            <a:buFont typeface="Arial" panose="020B0604020202020204" pitchFamily="34" charset="0"/>
            <a:buNone/>
          </a:pPr>
          <a:r>
            <a:rPr lang="en-GB" sz="1800" kern="1200"/>
            <a:t>March 2025</a:t>
          </a:r>
        </a:p>
      </dsp:txBody>
      <dsp:txXfrm rot="-5400000">
        <a:off x="8917577" y="1979343"/>
        <a:ext cx="1650804" cy="392651"/>
      </dsp:txXfrm>
    </dsp:sp>
    <dsp:sp modelId="{B6CB4D80-9A7A-4298-8FF2-0C90D910775C}">
      <dsp:nvSpPr>
        <dsp:cNvPr id="0" name=""/>
        <dsp:cNvSpPr/>
      </dsp:nvSpPr>
      <dsp:spPr>
        <a:xfrm>
          <a:off x="8360228" y="2828369"/>
          <a:ext cx="2786742"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155" tIns="26863" rIns="49155" bIns="26863" numCol="1" spcCol="1270" rtlCol="0" anchor="t" anchorCtr="1">
          <a:noAutofit/>
        </a:bodyPr>
        <a:lstStyle/>
        <a:p>
          <a:pPr marL="0" lvl="0" indent="0" algn="ctr" defTabSz="622300" rtl="0">
            <a:lnSpc>
              <a:spcPct val="90000"/>
            </a:lnSpc>
            <a:spcBef>
              <a:spcPct val="0"/>
            </a:spcBef>
            <a:spcAft>
              <a:spcPct val="35000"/>
            </a:spcAft>
            <a:buFont typeface="Arial" panose="020B0604020202020204" pitchFamily="34" charset="0"/>
            <a:buNone/>
          </a:pPr>
          <a:r>
            <a:rPr lang="en-GB" sz="1400" kern="1200"/>
            <a:t>Present final Viva. </a:t>
          </a:r>
        </a:p>
        <a:p>
          <a:pPr marL="0" lvl="0" indent="0" algn="ctr" defTabSz="622300" rtl="0">
            <a:lnSpc>
              <a:spcPct val="90000"/>
            </a:lnSpc>
            <a:spcBef>
              <a:spcPct val="0"/>
            </a:spcBef>
            <a:spcAft>
              <a:spcPct val="35000"/>
            </a:spcAft>
            <a:buFont typeface="Arial" panose="020B0604020202020204" pitchFamily="34" charset="0"/>
            <a:buNone/>
          </a:pPr>
          <a:r>
            <a:rPr lang="en-GB" sz="1400" kern="1200"/>
            <a:t>Await grade.</a:t>
          </a:r>
        </a:p>
      </dsp:txBody>
      <dsp:txXfrm>
        <a:off x="8360228" y="2828369"/>
        <a:ext cx="2786742" cy="1522968"/>
      </dsp:txXfrm>
    </dsp:sp>
    <dsp:sp modelId="{A4A231D1-EFC3-49FB-9FBF-EA74BFC71A8B}">
      <dsp:nvSpPr>
        <dsp:cNvPr id="0" name=""/>
        <dsp:cNvSpPr/>
      </dsp:nvSpPr>
      <dsp:spPr>
        <a:xfrm>
          <a:off x="9753599" y="2393235"/>
          <a:ext cx="0" cy="348107"/>
        </a:xfrm>
        <a:prstGeom prst="line">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A815339E-A142-4443-8D2E-D2A506315871}">
      <dsp:nvSpPr>
        <dsp:cNvPr id="0" name=""/>
        <dsp:cNvSpPr/>
      </dsp:nvSpPr>
      <dsp:spPr>
        <a:xfrm>
          <a:off x="9710086" y="2741342"/>
          <a:ext cx="87026" cy="87026"/>
        </a:xfrm>
        <a:prstGeom prst="ellips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5E5DADA-23BE-4E80-AA70-8F3D83627AB0}" type="datetime1">
              <a:rPr lang="en-GB" smtClean="0"/>
              <a:t>27/11/2025</a:t>
            </a:fld>
            <a:endParaRPr lang="en-GB"/>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BBFE5E4-E7AD-46D7-82A6-8E6D0CE600B6}" type="slidenum">
              <a:rPr lang="en-GB" smtClean="0"/>
              <a:t>‹#›</a:t>
            </a:fld>
            <a:endParaRPr lang="en-GB"/>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jpeg>
</file>

<file path=ppt/media/image2.jpeg>
</file>

<file path=ppt/media/image3.jpe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5051DEC-B635-4934-93B5-C56020CAD15A}" type="datetime1">
              <a:rPr lang="en-GB" smtClean="0"/>
              <a:t>27/11/2025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5DF5DD2-187C-450F-BB87-F62B9ADB04D5}" type="slidenum">
              <a:rPr lang="en-GB" smtClean="0"/>
              <a:t>‹#›</a:t>
            </a:fld>
            <a:endParaRPr lang="en-GB"/>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pPr rtl="0"/>
            <a:fld id="{15051DEC-B635-4934-93B5-C56020CAD15A}" type="datetime1">
              <a:rPr lang="en-GB" smtClean="0"/>
              <a:t>27/11/2025</a:t>
            </a:fld>
            <a:endParaRPr lang="en-GB"/>
          </a:p>
        </p:txBody>
      </p:sp>
      <p:sp>
        <p:nvSpPr>
          <p:cNvPr id="5" name="Slide Number Placeholder 4"/>
          <p:cNvSpPr>
            <a:spLocks noGrp="1"/>
          </p:cNvSpPr>
          <p:nvPr>
            <p:ph type="sldNum" sz="quarter" idx="5"/>
          </p:nvPr>
        </p:nvSpPr>
        <p:spPr/>
        <p:txBody>
          <a:bodyPr/>
          <a:lstStyle/>
          <a:p>
            <a:pPr rtl="0"/>
            <a:fld id="{C5DF5DD2-187C-450F-BB87-F62B9ADB04D5}" type="slidenum">
              <a:rPr lang="en-GB" smtClean="0"/>
              <a:t>2</a:t>
            </a:fld>
            <a:endParaRPr lang="en-GB"/>
          </a:p>
        </p:txBody>
      </p:sp>
    </p:spTree>
    <p:extLst>
      <p:ext uri="{BB962C8B-B14F-4D97-AF65-F5344CB8AC3E}">
        <p14:creationId xmlns:p14="http://schemas.microsoft.com/office/powerpoint/2010/main" val="3774719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en-GB" dirty="0"/>
              <a:t>Discuss what has been done so far and what will happen from here on.</a:t>
            </a:r>
          </a:p>
        </p:txBody>
      </p:sp>
      <p:sp>
        <p:nvSpPr>
          <p:cNvPr id="4" name="Slide Number Placeholder 3"/>
          <p:cNvSpPr>
            <a:spLocks noGrp="1"/>
          </p:cNvSpPr>
          <p:nvPr>
            <p:ph type="sldNum" sz="quarter" idx="5"/>
          </p:nvPr>
        </p:nvSpPr>
        <p:spPr/>
        <p:txBody>
          <a:bodyPr rtlCol="0"/>
          <a:lstStyle/>
          <a:p>
            <a:pPr rtl="0"/>
            <a:fld id="{62002DED-DCF6-428F-92AB-AA8ACCA0B387}" type="slidenum">
              <a:rPr lang="en-GB" smtClean="0"/>
              <a:t>11</a:t>
            </a:fld>
            <a:endParaRPr lang="en-GB"/>
          </a:p>
        </p:txBody>
      </p:sp>
      <p:sp>
        <p:nvSpPr>
          <p:cNvPr id="5" name="Date Placeholder 4">
            <a:extLst>
              <a:ext uri="{FF2B5EF4-FFF2-40B4-BE49-F238E27FC236}">
                <a16:creationId xmlns:a16="http://schemas.microsoft.com/office/drawing/2014/main" id="{A7720695-CC92-4508-97E0-40A00F0625F1}"/>
              </a:ext>
            </a:extLst>
          </p:cNvPr>
          <p:cNvSpPr>
            <a:spLocks noGrp="1"/>
          </p:cNvSpPr>
          <p:nvPr>
            <p:ph type="dt" idx="1"/>
          </p:nvPr>
        </p:nvSpPr>
        <p:spPr/>
        <p:txBody>
          <a:bodyPr/>
          <a:lstStyle/>
          <a:p>
            <a:pPr rtl="0"/>
            <a:fld id="{0C8BE8E4-F994-48AF-9C5F-191951073F8F}" type="datetime1">
              <a:rPr lang="en-GB" smtClean="0"/>
              <a:t>27/11/2025</a:t>
            </a:fld>
            <a:endParaRPr lang="en-GB"/>
          </a:p>
        </p:txBody>
      </p:sp>
    </p:spTree>
    <p:extLst>
      <p:ext uri="{BB962C8B-B14F-4D97-AF65-F5344CB8AC3E}">
        <p14:creationId xmlns:p14="http://schemas.microsoft.com/office/powerpoint/2010/main" val="631566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C5541-F249-AC0B-52E9-6B910A0CEE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06A704-3BB6-0393-2E44-0A6E892046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F5EFF7-B707-43D4-1789-A82C7D60D419}"/>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719ED5D7-D2A9-14C4-3F03-8D1FFCC1DA82}"/>
              </a:ext>
            </a:extLst>
          </p:cNvPr>
          <p:cNvSpPr>
            <a:spLocks noGrp="1"/>
          </p:cNvSpPr>
          <p:nvPr>
            <p:ph type="sldNum" sz="quarter" idx="5"/>
          </p:nvPr>
        </p:nvSpPr>
        <p:spPr/>
        <p:txBody>
          <a:bodyPr rtlCol="0"/>
          <a:lstStyle/>
          <a:p>
            <a:pPr rtl="0"/>
            <a:fld id="{83251742-F350-4E0A-882E-44E34E005EFD}" type="slidenum">
              <a:rPr lang="en-GB" smtClean="0"/>
              <a:t>12</a:t>
            </a:fld>
            <a:endParaRPr lang="en-GB"/>
          </a:p>
        </p:txBody>
      </p:sp>
      <p:sp>
        <p:nvSpPr>
          <p:cNvPr id="5" name="Date Placeholder 4">
            <a:extLst>
              <a:ext uri="{FF2B5EF4-FFF2-40B4-BE49-F238E27FC236}">
                <a16:creationId xmlns:a16="http://schemas.microsoft.com/office/drawing/2014/main" id="{EFFDC6DB-F823-58FB-EE13-0028F7CBA9F4}"/>
              </a:ext>
            </a:extLst>
          </p:cNvPr>
          <p:cNvSpPr>
            <a:spLocks noGrp="1"/>
          </p:cNvSpPr>
          <p:nvPr>
            <p:ph type="dt" idx="1"/>
          </p:nvPr>
        </p:nvSpPr>
        <p:spPr/>
        <p:txBody>
          <a:bodyPr/>
          <a:lstStyle/>
          <a:p>
            <a:pPr rtl="0"/>
            <a:fld id="{6EC38680-EC54-4CED-BED7-717B6BDC608A}" type="datetime1">
              <a:rPr lang="en-GB" smtClean="0"/>
              <a:t>27/11/2025</a:t>
            </a:fld>
            <a:endParaRPr lang="en-GB"/>
          </a:p>
        </p:txBody>
      </p:sp>
    </p:spTree>
    <p:extLst>
      <p:ext uri="{BB962C8B-B14F-4D97-AF65-F5344CB8AC3E}">
        <p14:creationId xmlns:p14="http://schemas.microsoft.com/office/powerpoint/2010/main" val="1913688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7F4A2-24EA-97A6-3ED3-B37E05F8AC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A5A262-F3C7-C987-4F8C-BA1B5F0B37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35C337-CD7E-E992-0035-D72352FC81B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0E5A2C29-4D43-20B2-F96C-1375D285E36D}"/>
              </a:ext>
            </a:extLst>
          </p:cNvPr>
          <p:cNvSpPr>
            <a:spLocks noGrp="1"/>
          </p:cNvSpPr>
          <p:nvPr>
            <p:ph type="sldNum" sz="quarter" idx="5"/>
          </p:nvPr>
        </p:nvSpPr>
        <p:spPr/>
        <p:txBody>
          <a:bodyPr rtlCol="0"/>
          <a:lstStyle/>
          <a:p>
            <a:pPr rtl="0"/>
            <a:fld id="{83251742-F350-4E0A-882E-44E34E005EFD}" type="slidenum">
              <a:rPr lang="en-GB" smtClean="0"/>
              <a:t>3</a:t>
            </a:fld>
            <a:endParaRPr lang="en-GB"/>
          </a:p>
        </p:txBody>
      </p:sp>
      <p:sp>
        <p:nvSpPr>
          <p:cNvPr id="5" name="Date Placeholder 4">
            <a:extLst>
              <a:ext uri="{FF2B5EF4-FFF2-40B4-BE49-F238E27FC236}">
                <a16:creationId xmlns:a16="http://schemas.microsoft.com/office/drawing/2014/main" id="{7026ED7F-6108-D047-C3F2-6B2A93158C76}"/>
              </a:ext>
            </a:extLst>
          </p:cNvPr>
          <p:cNvSpPr>
            <a:spLocks noGrp="1"/>
          </p:cNvSpPr>
          <p:nvPr>
            <p:ph type="dt" idx="1"/>
          </p:nvPr>
        </p:nvSpPr>
        <p:spPr/>
        <p:txBody>
          <a:bodyPr/>
          <a:lstStyle/>
          <a:p>
            <a:pPr rtl="0"/>
            <a:fld id="{25215F07-450A-4F06-BB26-1430CFEFA277}" type="datetime1">
              <a:rPr lang="en-GB" smtClean="0"/>
              <a:t>27/11/2025</a:t>
            </a:fld>
            <a:endParaRPr lang="en-GB"/>
          </a:p>
        </p:txBody>
      </p:sp>
    </p:spTree>
    <p:extLst>
      <p:ext uri="{BB962C8B-B14F-4D97-AF65-F5344CB8AC3E}">
        <p14:creationId xmlns:p14="http://schemas.microsoft.com/office/powerpoint/2010/main" val="2346973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8240F-37BD-EBC8-5BB7-00D4A55A92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E25F27-F27F-DA0D-C306-506BFA2619C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0EFE47-07A4-F2DC-E7FB-B5A2D2704D6E}"/>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EA60D0D0-3B4A-D983-A29E-B53BEE9A6057}"/>
              </a:ext>
            </a:extLst>
          </p:cNvPr>
          <p:cNvSpPr>
            <a:spLocks noGrp="1"/>
          </p:cNvSpPr>
          <p:nvPr>
            <p:ph type="sldNum" sz="quarter" idx="5"/>
          </p:nvPr>
        </p:nvSpPr>
        <p:spPr/>
        <p:txBody>
          <a:bodyPr rtlCol="0"/>
          <a:lstStyle/>
          <a:p>
            <a:pPr rtl="0"/>
            <a:fld id="{83251742-F350-4E0A-882E-44E34E005EFD}" type="slidenum">
              <a:rPr lang="en-GB" smtClean="0"/>
              <a:t>4</a:t>
            </a:fld>
            <a:endParaRPr lang="en-GB"/>
          </a:p>
        </p:txBody>
      </p:sp>
      <p:sp>
        <p:nvSpPr>
          <p:cNvPr id="5" name="Date Placeholder 4">
            <a:extLst>
              <a:ext uri="{FF2B5EF4-FFF2-40B4-BE49-F238E27FC236}">
                <a16:creationId xmlns:a16="http://schemas.microsoft.com/office/drawing/2014/main" id="{1F0B826A-B584-AD7D-2956-F6AC94A83543}"/>
              </a:ext>
            </a:extLst>
          </p:cNvPr>
          <p:cNvSpPr>
            <a:spLocks noGrp="1"/>
          </p:cNvSpPr>
          <p:nvPr>
            <p:ph type="dt" idx="1"/>
          </p:nvPr>
        </p:nvSpPr>
        <p:spPr/>
        <p:txBody>
          <a:bodyPr/>
          <a:lstStyle/>
          <a:p>
            <a:pPr rtl="0"/>
            <a:fld id="{B64620CF-6FFD-404B-8B86-FE7E8935B7AA}" type="datetime1">
              <a:rPr lang="en-GB" smtClean="0"/>
              <a:t>27/11/2025</a:t>
            </a:fld>
            <a:endParaRPr lang="en-GB"/>
          </a:p>
        </p:txBody>
      </p:sp>
    </p:spTree>
    <p:extLst>
      <p:ext uri="{BB962C8B-B14F-4D97-AF65-F5344CB8AC3E}">
        <p14:creationId xmlns:p14="http://schemas.microsoft.com/office/powerpoint/2010/main" val="296811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03C24-B94E-AD47-105E-B2EEE5837E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C74ED3-B688-13C8-FFB0-F686012E5E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EE8DA1-60DE-8642-F3D8-3BFBE197B6F6}"/>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DB0BBB58-C6C7-F9B5-FD66-04BCF0FA15EB}"/>
              </a:ext>
            </a:extLst>
          </p:cNvPr>
          <p:cNvSpPr>
            <a:spLocks noGrp="1"/>
          </p:cNvSpPr>
          <p:nvPr>
            <p:ph type="sldNum" sz="quarter" idx="5"/>
          </p:nvPr>
        </p:nvSpPr>
        <p:spPr/>
        <p:txBody>
          <a:bodyPr rtlCol="0"/>
          <a:lstStyle/>
          <a:p>
            <a:pPr rtl="0"/>
            <a:fld id="{83251742-F350-4E0A-882E-44E34E005EFD}" type="slidenum">
              <a:rPr lang="en-GB" smtClean="0"/>
              <a:t>5</a:t>
            </a:fld>
            <a:endParaRPr lang="en-GB"/>
          </a:p>
        </p:txBody>
      </p:sp>
      <p:sp>
        <p:nvSpPr>
          <p:cNvPr id="5" name="Date Placeholder 4">
            <a:extLst>
              <a:ext uri="{FF2B5EF4-FFF2-40B4-BE49-F238E27FC236}">
                <a16:creationId xmlns:a16="http://schemas.microsoft.com/office/drawing/2014/main" id="{1199D906-C371-E998-345F-169AC2F4504A}"/>
              </a:ext>
            </a:extLst>
          </p:cNvPr>
          <p:cNvSpPr>
            <a:spLocks noGrp="1"/>
          </p:cNvSpPr>
          <p:nvPr>
            <p:ph type="dt" idx="1"/>
          </p:nvPr>
        </p:nvSpPr>
        <p:spPr/>
        <p:txBody>
          <a:bodyPr/>
          <a:lstStyle/>
          <a:p>
            <a:pPr rtl="0"/>
            <a:fld id="{8F0AE301-B0D8-48BF-BB6D-85F379FFBDF2}" type="datetime1">
              <a:rPr lang="en-GB" smtClean="0"/>
              <a:t>27/11/2025</a:t>
            </a:fld>
            <a:endParaRPr lang="en-GB"/>
          </a:p>
        </p:txBody>
      </p:sp>
    </p:spTree>
    <p:extLst>
      <p:ext uri="{BB962C8B-B14F-4D97-AF65-F5344CB8AC3E}">
        <p14:creationId xmlns:p14="http://schemas.microsoft.com/office/powerpoint/2010/main" val="3031134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24A86-FDDD-BEA9-A580-FFC9F25430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8366D7-FA73-8E1A-6836-2B9C28ED55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FFDCC5-818D-66C7-63D2-E92095F05271}"/>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45E4EF29-2824-0C42-0534-17D93763A072}"/>
              </a:ext>
            </a:extLst>
          </p:cNvPr>
          <p:cNvSpPr>
            <a:spLocks noGrp="1"/>
          </p:cNvSpPr>
          <p:nvPr>
            <p:ph type="sldNum" sz="quarter" idx="5"/>
          </p:nvPr>
        </p:nvSpPr>
        <p:spPr/>
        <p:txBody>
          <a:bodyPr rtlCol="0"/>
          <a:lstStyle/>
          <a:p>
            <a:pPr rtl="0"/>
            <a:fld id="{83251742-F350-4E0A-882E-44E34E005EFD}" type="slidenum">
              <a:rPr lang="en-GB" smtClean="0"/>
              <a:t>6</a:t>
            </a:fld>
            <a:endParaRPr lang="en-GB"/>
          </a:p>
        </p:txBody>
      </p:sp>
      <p:sp>
        <p:nvSpPr>
          <p:cNvPr id="5" name="Date Placeholder 4">
            <a:extLst>
              <a:ext uri="{FF2B5EF4-FFF2-40B4-BE49-F238E27FC236}">
                <a16:creationId xmlns:a16="http://schemas.microsoft.com/office/drawing/2014/main" id="{2A5CE184-AAE6-F091-E235-02DE43E0ADF7}"/>
              </a:ext>
            </a:extLst>
          </p:cNvPr>
          <p:cNvSpPr>
            <a:spLocks noGrp="1"/>
          </p:cNvSpPr>
          <p:nvPr>
            <p:ph type="dt" idx="1"/>
          </p:nvPr>
        </p:nvSpPr>
        <p:spPr/>
        <p:txBody>
          <a:bodyPr/>
          <a:lstStyle/>
          <a:p>
            <a:pPr rtl="0"/>
            <a:fld id="{8F0AE301-B0D8-48BF-BB6D-85F379FFBDF2}" type="datetime1">
              <a:rPr lang="en-GB" smtClean="0"/>
              <a:t>27/11/2025</a:t>
            </a:fld>
            <a:endParaRPr lang="en-GB"/>
          </a:p>
        </p:txBody>
      </p:sp>
    </p:spTree>
    <p:extLst>
      <p:ext uri="{BB962C8B-B14F-4D97-AF65-F5344CB8AC3E}">
        <p14:creationId xmlns:p14="http://schemas.microsoft.com/office/powerpoint/2010/main" val="260540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B7741-6D7C-2DC9-F3DA-BDFB2A7BF7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88B8E8-C27A-069B-E339-9DB30BB15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C13B39-8DF4-ED1C-458B-2EF54271CC5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150973-CDD1-45A2-4531-4D9E4305CF4D}"/>
              </a:ext>
            </a:extLst>
          </p:cNvPr>
          <p:cNvSpPr>
            <a:spLocks noGrp="1"/>
          </p:cNvSpPr>
          <p:nvPr>
            <p:ph type="sldNum" sz="quarter" idx="5"/>
          </p:nvPr>
        </p:nvSpPr>
        <p:spPr/>
        <p:txBody>
          <a:bodyPr rtlCol="0"/>
          <a:lstStyle/>
          <a:p>
            <a:pPr rtl="0"/>
            <a:fld id="{83251742-F350-4E0A-882E-44E34E005EFD}" type="slidenum">
              <a:rPr lang="en-GB" smtClean="0"/>
              <a:t>7</a:t>
            </a:fld>
            <a:endParaRPr lang="en-GB"/>
          </a:p>
        </p:txBody>
      </p:sp>
      <p:sp>
        <p:nvSpPr>
          <p:cNvPr id="5" name="Date Placeholder 4">
            <a:extLst>
              <a:ext uri="{FF2B5EF4-FFF2-40B4-BE49-F238E27FC236}">
                <a16:creationId xmlns:a16="http://schemas.microsoft.com/office/drawing/2014/main" id="{0B11044B-BD9A-8551-397C-83C478BE55DA}"/>
              </a:ext>
            </a:extLst>
          </p:cNvPr>
          <p:cNvSpPr>
            <a:spLocks noGrp="1"/>
          </p:cNvSpPr>
          <p:nvPr>
            <p:ph type="dt" idx="1"/>
          </p:nvPr>
        </p:nvSpPr>
        <p:spPr/>
        <p:txBody>
          <a:bodyPr/>
          <a:lstStyle/>
          <a:p>
            <a:pPr rtl="0"/>
            <a:fld id="{8F0AE301-B0D8-48BF-BB6D-85F379FFBDF2}" type="datetime1">
              <a:rPr lang="en-GB" smtClean="0"/>
              <a:t>27/11/2025</a:t>
            </a:fld>
            <a:endParaRPr lang="en-GB"/>
          </a:p>
        </p:txBody>
      </p:sp>
    </p:spTree>
    <p:extLst>
      <p:ext uri="{BB962C8B-B14F-4D97-AF65-F5344CB8AC3E}">
        <p14:creationId xmlns:p14="http://schemas.microsoft.com/office/powerpoint/2010/main" val="219236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7DB76-4EF3-32F2-E14B-0CA0EDF00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AFA829-3C48-0480-ED82-60A948B4BC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244C48-6757-03D0-6B05-ABF000B9F7E0}"/>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76E115B9-0211-B924-7A25-8E9927619E9F}"/>
              </a:ext>
            </a:extLst>
          </p:cNvPr>
          <p:cNvSpPr>
            <a:spLocks noGrp="1"/>
          </p:cNvSpPr>
          <p:nvPr>
            <p:ph type="sldNum" sz="quarter" idx="5"/>
          </p:nvPr>
        </p:nvSpPr>
        <p:spPr/>
        <p:txBody>
          <a:bodyPr rtlCol="0"/>
          <a:lstStyle/>
          <a:p>
            <a:pPr rtl="0"/>
            <a:fld id="{83251742-F350-4E0A-882E-44E34E005EFD}" type="slidenum">
              <a:rPr lang="en-GB" smtClean="0"/>
              <a:t>8</a:t>
            </a:fld>
            <a:endParaRPr lang="en-GB"/>
          </a:p>
        </p:txBody>
      </p:sp>
      <p:sp>
        <p:nvSpPr>
          <p:cNvPr id="5" name="Date Placeholder 4">
            <a:extLst>
              <a:ext uri="{FF2B5EF4-FFF2-40B4-BE49-F238E27FC236}">
                <a16:creationId xmlns:a16="http://schemas.microsoft.com/office/drawing/2014/main" id="{4C1AEA0E-D0D3-F8D7-8193-119BB725B7D7}"/>
              </a:ext>
            </a:extLst>
          </p:cNvPr>
          <p:cNvSpPr>
            <a:spLocks noGrp="1"/>
          </p:cNvSpPr>
          <p:nvPr>
            <p:ph type="dt" idx="1"/>
          </p:nvPr>
        </p:nvSpPr>
        <p:spPr/>
        <p:txBody>
          <a:bodyPr/>
          <a:lstStyle/>
          <a:p>
            <a:pPr rtl="0"/>
            <a:fld id="{8F0AE301-B0D8-48BF-BB6D-85F379FFBDF2}" type="datetime1">
              <a:rPr lang="en-GB" smtClean="0"/>
              <a:t>27/11/2025</a:t>
            </a:fld>
            <a:endParaRPr lang="en-GB"/>
          </a:p>
        </p:txBody>
      </p:sp>
    </p:spTree>
    <p:extLst>
      <p:ext uri="{BB962C8B-B14F-4D97-AF65-F5344CB8AC3E}">
        <p14:creationId xmlns:p14="http://schemas.microsoft.com/office/powerpoint/2010/main" val="1727331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9</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27/11/2025</a:t>
            </a:fld>
            <a:endParaRPr lang="en-GB"/>
          </a:p>
        </p:txBody>
      </p:sp>
    </p:spTree>
    <p:extLst>
      <p:ext uri="{BB962C8B-B14F-4D97-AF65-F5344CB8AC3E}">
        <p14:creationId xmlns:p14="http://schemas.microsoft.com/office/powerpoint/2010/main" val="2188609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114FA-B4A1-E034-F79F-928EE2544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30A172-0232-E5B3-E340-8E417030E1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16DC0-46AE-EFB5-F6AD-AE0D45749CAF}"/>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CB7A0ECA-33E4-69AD-48A6-E99D591FB632}"/>
              </a:ext>
            </a:extLst>
          </p:cNvPr>
          <p:cNvSpPr>
            <a:spLocks noGrp="1"/>
          </p:cNvSpPr>
          <p:nvPr>
            <p:ph type="sldNum" sz="quarter" idx="5"/>
          </p:nvPr>
        </p:nvSpPr>
        <p:spPr/>
        <p:txBody>
          <a:bodyPr rtlCol="0"/>
          <a:lstStyle/>
          <a:p>
            <a:pPr rtl="0"/>
            <a:fld id="{83251742-F350-4E0A-882E-44E34E005EFD}" type="slidenum">
              <a:rPr lang="en-GB" smtClean="0"/>
              <a:t>10</a:t>
            </a:fld>
            <a:endParaRPr lang="en-GB"/>
          </a:p>
        </p:txBody>
      </p:sp>
      <p:sp>
        <p:nvSpPr>
          <p:cNvPr id="5" name="Date Placeholder 4">
            <a:extLst>
              <a:ext uri="{FF2B5EF4-FFF2-40B4-BE49-F238E27FC236}">
                <a16:creationId xmlns:a16="http://schemas.microsoft.com/office/drawing/2014/main" id="{F83624B4-753B-632E-07D1-BDB7F6D00B21}"/>
              </a:ext>
            </a:extLst>
          </p:cNvPr>
          <p:cNvSpPr>
            <a:spLocks noGrp="1"/>
          </p:cNvSpPr>
          <p:nvPr>
            <p:ph type="dt" idx="1"/>
          </p:nvPr>
        </p:nvSpPr>
        <p:spPr/>
        <p:txBody>
          <a:bodyPr/>
          <a:lstStyle/>
          <a:p>
            <a:pPr rtl="0"/>
            <a:fld id="{25215F07-450A-4F06-BB26-1430CFEFA277}" type="datetime1">
              <a:rPr lang="en-GB" smtClean="0"/>
              <a:t>27/11/2025</a:t>
            </a:fld>
            <a:endParaRPr lang="en-GB"/>
          </a:p>
        </p:txBody>
      </p:sp>
    </p:spTree>
    <p:extLst>
      <p:ext uri="{BB962C8B-B14F-4D97-AF65-F5344CB8AC3E}">
        <p14:creationId xmlns:p14="http://schemas.microsoft.com/office/powerpoint/2010/main" val="2178792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rtlCol="0"/>
          <a:lstStyle>
            <a:lvl1pPr>
              <a:defRPr sz="6000" b="1" spc="1500" baseline="0"/>
            </a:lvl1pPr>
          </a:lstStyle>
          <a:p>
            <a:pPr algn="l" rtl="0"/>
            <a:r>
              <a:rPr lang="en-GB"/>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rtlCol="0"/>
          <a:lstStyle>
            <a:lvl1pPr marL="0">
              <a:buNone/>
              <a:defRPr sz="2400" spc="400" baseline="0"/>
            </a:lvl1pPr>
          </a:lstStyle>
          <a:p>
            <a:pPr algn="l" rtl="0"/>
            <a:r>
              <a:rPr lang="en-GB"/>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rtlCol="0">
            <a:noAutofit/>
          </a:bodyPr>
          <a:lstStyle>
            <a:lvl1pPr algn="ctr">
              <a:buNone/>
              <a:defRPr/>
            </a:lvl1pPr>
          </a:lstStyle>
          <a:p>
            <a:pPr rtl="0"/>
            <a:r>
              <a:rPr lang="en-GB"/>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rtlCol="0"/>
          <a:lstStyle>
            <a:lvl1pPr>
              <a:buNone/>
              <a:defRPr b="1"/>
            </a:lvl1pPr>
          </a:lstStyle>
          <a:p>
            <a:pPr lvl="0" rtl="0"/>
            <a:r>
              <a:rPr lang="en-GB"/>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rtlCol="0"/>
          <a:lstStyle>
            <a:lvl1pPr>
              <a:buNone/>
              <a:defRPr b="1"/>
            </a:lvl1pPr>
          </a:lstStyle>
          <a:p>
            <a:pPr lvl="0" rtl="0"/>
            <a:r>
              <a:rPr lang="en-GB"/>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rtlCol="0" anchor="t"/>
          <a:lstStyle>
            <a:lvl1pPr>
              <a:defRPr/>
            </a:lvl1pPr>
          </a:lstStyle>
          <a:p>
            <a:pPr rtl="0"/>
            <a:r>
              <a:rPr lang="en-GB"/>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rtlCol="0"/>
          <a:lstStyle>
            <a:lvl1pPr>
              <a:buNone/>
              <a:defRPr b="1"/>
            </a:lvl1pPr>
          </a:lstStyle>
          <a:p>
            <a:pPr lvl="0" rtl="0"/>
            <a:r>
              <a:rPr lang="en-GB"/>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rtlCol="0"/>
          <a:lstStyle>
            <a:lvl1pPr>
              <a:buNone/>
              <a:defRPr b="1"/>
            </a:lvl1pPr>
          </a:lstStyle>
          <a:p>
            <a:pPr lvl="0" rtl="0"/>
            <a:r>
              <a:rPr lang="en-GB"/>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rtlCol="0"/>
          <a:lstStyle>
            <a:lvl1pPr>
              <a:buNone/>
              <a:defRPr b="1"/>
            </a:lvl1pPr>
          </a:lstStyle>
          <a:p>
            <a:pPr lvl="0" rtl="0"/>
            <a:r>
              <a:rPr lang="en-GB"/>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rtlCol="0">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rtl="0"/>
            <a:r>
              <a:rPr lang="en-GB"/>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rtlCol="0" anchor="b"/>
          <a:lstStyle>
            <a:lvl1pPr>
              <a:defRPr/>
            </a:lvl1pPr>
          </a:lstStyle>
          <a:p>
            <a:pPr rtl="0"/>
            <a:r>
              <a:rPr lang="en-GB"/>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rtlCol="0" anchor="ctr">
            <a:noAutofit/>
          </a:bodyPr>
          <a:lstStyle>
            <a:lvl1pPr algn="ctr">
              <a:buNone/>
              <a:defRPr/>
            </a:lvl1pPr>
          </a:lstStyle>
          <a:p>
            <a:pPr rtl="0"/>
            <a:r>
              <a:rPr lang="en-GB"/>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rtlCol="0" anchor="ctr">
            <a:noAutofit/>
          </a:bodyPr>
          <a:lstStyle>
            <a:lvl1pPr marL="0" algn="ctr">
              <a:buNone/>
              <a:defRPr/>
            </a:lvl1pPr>
          </a:lstStyle>
          <a:p>
            <a:pPr rtl="0"/>
            <a:r>
              <a:rPr lang="en-GB"/>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rtlCol="0" anchor="ctr">
            <a:noAutofit/>
          </a:bodyPr>
          <a:lstStyle>
            <a:lvl1pPr algn="ctr">
              <a:buNone/>
              <a:defRPr/>
            </a:lvl1pPr>
          </a:lstStyle>
          <a:p>
            <a:pPr rtl="0"/>
            <a:r>
              <a:rPr lang="en-GB"/>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rtlCol="0">
            <a:normAutofit/>
          </a:bodyPr>
          <a:lstStyle>
            <a:lvl1pPr marL="0" indent="0">
              <a:lnSpc>
                <a:spcPct val="100000"/>
              </a:lnSpc>
              <a:buNone/>
              <a:defRPr sz="1800" baseline="0"/>
            </a:lvl1pPr>
          </a:lstStyle>
          <a:p>
            <a:pPr rtl="0">
              <a:lnSpc>
                <a:spcPct val="130000"/>
              </a:lnSpc>
            </a:pPr>
            <a:r>
              <a:rPr lang="en-GB"/>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rtlCol="0"/>
          <a:lstStyle/>
          <a:p>
            <a:pPr rtl="0"/>
            <a:r>
              <a:rPr lang="en-GB"/>
              <a:t>2/1/20XX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rtlCol="0" anchor="b">
            <a:normAutofit/>
          </a:bodyPr>
          <a:lstStyle>
            <a:lvl1pPr>
              <a:defRPr sz="6000" b="1" spc="1500" baseline="0"/>
            </a:lvl1pPr>
          </a:lstStyle>
          <a:p>
            <a:pPr rtl="0"/>
            <a:r>
              <a:rPr lang="en-GB"/>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rtlCol="0"/>
          <a:lstStyle>
            <a:lvl1pPr marL="0">
              <a:lnSpc>
                <a:spcPct val="100000"/>
              </a:lnSpc>
              <a:spcBef>
                <a:spcPts val="0"/>
              </a:spcBef>
              <a:buNone/>
              <a:defRPr sz="2400" spc="400" baseline="0"/>
            </a:lvl1pPr>
          </a:lstStyle>
          <a:p>
            <a:pPr rtl="0"/>
            <a:r>
              <a:rPr lang="en-GB"/>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rtlCol="0"/>
          <a:lstStyle/>
          <a:p>
            <a:pPr rtl="0"/>
            <a:fld id="{F3450C42-9A0B-4425-92C2-70FCF7C45734}" type="slidenum">
              <a:rPr lang="en-GB" smtClean="0"/>
              <a:t>‹#›</a:t>
            </a:fld>
            <a:endParaRPr lang="en-GB"/>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rtlCol="0"/>
          <a:lstStyle>
            <a:lvl1pPr>
              <a:buNone/>
              <a:defRPr/>
            </a:lvl1pPr>
          </a:lstStyle>
          <a:p>
            <a:pPr rtl="0"/>
            <a:r>
              <a:rPr lang="en-GB"/>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rtlCol="0" anchor="b">
            <a:normAutofit/>
          </a:bodyPr>
          <a:lstStyle/>
          <a:p>
            <a:pPr rtl="0"/>
            <a:r>
              <a:rPr lang="en-US"/>
              <a:t>Click to edit Master title style</a:t>
            </a:r>
            <a:endParaRPr lang="en-GB"/>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rtlCol="0">
            <a:normAutofit/>
          </a:bodyPr>
          <a:lstStyle>
            <a:lvl1pPr>
              <a:buNone/>
              <a:defRPr sz="2400"/>
            </a:lvl1pPr>
          </a:lstStyle>
          <a:p>
            <a:pPr rtl="0">
              <a:lnSpc>
                <a:spcPct val="130000"/>
              </a:lnSpc>
            </a:pPr>
            <a:r>
              <a:rPr lang="en-GB"/>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rtlCol="0"/>
          <a:lstStyle>
            <a:lvl1pPr>
              <a:buNone/>
              <a:defRPr/>
            </a:lvl1pPr>
          </a:lstStyle>
          <a:p>
            <a:pPr rtl="0"/>
            <a:r>
              <a:rPr lang="en-GB"/>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t>‹#›</a:t>
            </a:fld>
            <a:endParaRPr lang="en-GB"/>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rtlCol="0" anchor="b"/>
          <a:lstStyle/>
          <a:p>
            <a:pPr rtl="0"/>
            <a:r>
              <a:rPr lang="en-US"/>
              <a:t>Click to edit Master title style</a:t>
            </a:r>
            <a:endParaRPr lang="en-GB"/>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rtlCol="0">
            <a:normAutofit/>
          </a:bodyPr>
          <a:lstStyle>
            <a:lvl1pPr marL="0" indent="0">
              <a:lnSpc>
                <a:spcPct val="90000"/>
              </a:lnSpc>
              <a:buNone/>
              <a:defRPr sz="1800"/>
            </a:lvl1pPr>
          </a:lstStyle>
          <a:p>
            <a:pPr rtl="0">
              <a:lnSpc>
                <a:spcPct val="130000"/>
              </a:lnSpc>
            </a:pPr>
            <a:r>
              <a:rPr lang="en-GB"/>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rtlCol="0"/>
          <a:lstStyle>
            <a:lvl1pPr>
              <a:buNone/>
              <a:defRPr/>
            </a:lvl1pPr>
          </a:lstStyle>
          <a:p>
            <a:pPr rtl="0"/>
            <a:r>
              <a:rPr lang="en-GB"/>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rtlCol="0"/>
          <a:lstStyle>
            <a:lvl1pPr>
              <a:buNone/>
              <a:defRPr/>
            </a:lvl1pPr>
          </a:lstStyle>
          <a:p>
            <a:pPr rtl="0"/>
            <a:r>
              <a:rPr lang="en-GB"/>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rtlCol="0"/>
          <a:lstStyle>
            <a:lvl1pPr>
              <a:defRPr>
                <a:solidFill>
                  <a:schemeClr val="tx1"/>
                </a:solidFill>
              </a:defRPr>
            </a:lvl1pPr>
          </a:lstStyle>
          <a:p>
            <a:pPr rtl="0"/>
            <a:fld id="{5EA792F7-1D9E-4C7E-A103-E8EDFDC2691E}" type="slidenum">
              <a:rPr lang="en-GB" smtClean="0"/>
              <a:pPr rtl="0"/>
              <a:t>‹#›</a:t>
            </a:fld>
            <a:endParaRPr lang="en-GB">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rtlCol="0"/>
          <a:lstStyle>
            <a:lvl1pPr algn="ctr">
              <a:defRPr sz="6000" b="1" spc="1500" baseline="0"/>
            </a:lvl1pPr>
          </a:lstStyle>
          <a:p>
            <a:pPr rtl="0"/>
            <a:r>
              <a:rPr lang="en-GB"/>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rtlCol="0"/>
          <a:lstStyle>
            <a:lvl1pPr marL="0" algn="ctr">
              <a:buNone/>
              <a:defRPr spc="400" baseline="0"/>
            </a:lvl1pPr>
          </a:lstStyle>
          <a:p>
            <a:pPr rtl="0"/>
            <a:r>
              <a:rPr lang="en-GB"/>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rtl="0"/>
              <a:endParaRPr lang="en-GB"/>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rtl="0"/>
              <a:endParaRPr lang="en-GB"/>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rtlCol="0" anchor="ctr">
            <a:noAutofit/>
          </a:bodyPr>
          <a:lstStyle>
            <a:lvl1pPr algn="ctr">
              <a:buNone/>
              <a:defRPr/>
            </a:lvl1pPr>
          </a:lstStyle>
          <a:p>
            <a:pPr rtl="0"/>
            <a:r>
              <a:rPr lang="en-GB"/>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rtlCol="0"/>
          <a:lstStyle/>
          <a:p>
            <a:pPr rtl="0"/>
            <a:r>
              <a:rPr lang="en-US"/>
              <a:t>Click to edit Master title style</a:t>
            </a:r>
            <a:endParaRPr lang="en-GB"/>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15" name="Title 1">
            <a:extLst>
              <a:ext uri="{FF2B5EF4-FFF2-40B4-BE49-F238E27FC236}">
                <a16:creationId xmlns:a16="http://schemas.microsoft.com/office/drawing/2014/main" id="{C7A51216-87BD-42FE-8101-AA68A199CBE2}"/>
              </a:ext>
            </a:extLst>
          </p:cNvPr>
          <p:cNvSpPr>
            <a:spLocks noGrp="1"/>
          </p:cNvSpPr>
          <p:nvPr>
            <p:ph type="title" hasCustomPrompt="1"/>
          </p:nvPr>
        </p:nvSpPr>
        <p:spPr>
          <a:xfrm>
            <a:off x="2976055" y="633045"/>
            <a:ext cx="5177077" cy="3863063"/>
          </a:xfrm>
        </p:spPr>
        <p:txBody>
          <a:bodyPr rtlCol="0" anchor="ctr"/>
          <a:lstStyle>
            <a:lvl1pPr algn="ctr">
              <a:lnSpc>
                <a:spcPct val="100000"/>
              </a:lnSpc>
              <a:defRPr b="0" baseline="0"/>
            </a:lvl1pPr>
          </a:lstStyle>
          <a:p>
            <a:pPr rtl="0"/>
            <a:r>
              <a:rPr lang="en-GB"/>
              <a:t>Click to add title</a:t>
            </a: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rtl="0"/>
            <a:endParaRPr lang="en-GB"/>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2" name="Text Placeholder 31">
            <a:extLst>
              <a:ext uri="{FF2B5EF4-FFF2-40B4-BE49-F238E27FC236}">
                <a16:creationId xmlns:a16="http://schemas.microsoft.com/office/drawing/2014/main" id="{45496C8D-0494-44FB-9F43-B3CB6B3BFD30}"/>
              </a:ext>
            </a:extLst>
          </p:cNvPr>
          <p:cNvSpPr>
            <a:spLocks noGrp="1"/>
          </p:cNvSpPr>
          <p:nvPr>
            <p:ph type="body" sz="quarter" idx="13" hasCustomPrompt="1"/>
          </p:nvPr>
        </p:nvSpPr>
        <p:spPr>
          <a:xfrm>
            <a:off x="2975828" y="4669152"/>
            <a:ext cx="5177572" cy="887031"/>
          </a:xfrm>
        </p:spPr>
        <p:txBody>
          <a:bodyPr rtlCol="0"/>
          <a:lstStyle>
            <a:lvl1pPr algn="ctr">
              <a:buNone/>
              <a:defRPr/>
            </a:lvl1pPr>
          </a:lstStyle>
          <a:p>
            <a:pPr lvl="0" rtl="0"/>
            <a:r>
              <a:rPr lang="en-GB"/>
              <a:t>Click to add subtitle</a:t>
            </a:r>
          </a:p>
        </p:txBody>
      </p:sp>
      <p:sp>
        <p:nvSpPr>
          <p:cNvPr id="23" name="Date Placeholder 178">
            <a:extLst>
              <a:ext uri="{FF2B5EF4-FFF2-40B4-BE49-F238E27FC236}">
                <a16:creationId xmlns:a16="http://schemas.microsoft.com/office/drawing/2014/main" id="{64E5B367-78E8-464F-A44D-8C70877FCA39}"/>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24" name="Footer Placeholder 179">
            <a:extLst>
              <a:ext uri="{FF2B5EF4-FFF2-40B4-BE49-F238E27FC236}">
                <a16:creationId xmlns:a16="http://schemas.microsoft.com/office/drawing/2014/main" id="{D4AC7E0C-0B9F-4398-B582-7326AA2547D5}"/>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rtl="0"/>
              <a:endParaRPr lang="en-GB"/>
            </a:p>
          </p:txBody>
        </p:sp>
      </p:grpSp>
      <p:sp>
        <p:nvSpPr>
          <p:cNvPr id="31" name="Slide Number Placeholder 180">
            <a:extLst>
              <a:ext uri="{FF2B5EF4-FFF2-40B4-BE49-F238E27FC236}">
                <a16:creationId xmlns:a16="http://schemas.microsoft.com/office/drawing/2014/main" id="{EEC40372-7268-4D4B-9ABF-A1E03F05C2BA}"/>
              </a:ext>
            </a:extLst>
          </p:cNvPr>
          <p:cNvSpPr>
            <a:spLocks noGrp="1"/>
          </p:cNvSpPr>
          <p:nvPr>
            <p:ph type="sldNum" sz="quarter" idx="12"/>
          </p:nvPr>
        </p:nvSpPr>
        <p:spPr>
          <a:xfrm>
            <a:off x="8610600" y="6356350"/>
            <a:ext cx="2743200" cy="365125"/>
          </a:xfrm>
        </p:spPr>
        <p:txBody>
          <a:bodyPr rtlCol="0"/>
          <a:lstStyle/>
          <a:p>
            <a:pPr rtl="0"/>
            <a:fld id="{5EA792F7-1D9E-4C7E-A103-E8EDFDC2691E}" type="slidenum">
              <a:rPr lang="en-GB" smtClean="0">
                <a:solidFill>
                  <a:srgbClr val="898989"/>
                </a:solidFill>
              </a:rPr>
              <a:t>‹#›</a:t>
            </a:fld>
            <a:endParaRPr lang="en-GB">
              <a:solidFill>
                <a:srgbClr val="898989"/>
              </a:solidFill>
            </a:endParaRPr>
          </a:p>
        </p:txBody>
      </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rtlCol="0"/>
          <a:lstStyle/>
          <a:p>
            <a:pPr rtl="0"/>
            <a:r>
              <a:rPr lang="en-GB"/>
              <a:t>2/1/20XX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rtlCol="0"/>
          <a:lstStyle/>
          <a:p>
            <a:pPr rtl="0"/>
            <a:r>
              <a:rPr lang="en-GB"/>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rtlCol="0"/>
          <a:lstStyle/>
          <a:p>
            <a:pPr rtl="0"/>
            <a:fld id="{5EA792F7-1D9E-4C7E-A103-E8EDFDC2691E}" type="slidenum">
              <a:rPr lang="en-GB" smtClean="0"/>
              <a:t>‹#›</a:t>
            </a:fld>
            <a:endParaRPr lang="en-GB"/>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0579799" y="466375"/>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rtlCol="0" anchor="b">
            <a:normAutofit/>
          </a:bodyPr>
          <a:lstStyle>
            <a:lvl1pPr>
              <a:defRPr/>
            </a:lvl1pPr>
          </a:lstStyle>
          <a:p>
            <a:pPr rtl="0"/>
            <a:r>
              <a:rPr lang="en-GB"/>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rtlCol="0"/>
          <a:lstStyle/>
          <a:p>
            <a:pPr rtl="0"/>
            <a:r>
              <a:rPr lang="en-GB"/>
              <a:t>2/1/20XX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rtlCol="0"/>
          <a:lstStyle/>
          <a:p>
            <a:pPr rtl="0"/>
            <a:r>
              <a:rPr lang="en-GB"/>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rtlCol="0"/>
          <a:lstStyle/>
          <a:p>
            <a:pPr rtl="0"/>
            <a:fld id="{80967E29-1480-472A-9FC5-C4768A52587C}" type="slidenum">
              <a:rPr lang="en-GB" smtClean="0"/>
              <a:t>‹#›</a:t>
            </a:fld>
            <a:endParaRPr lang="en-GB"/>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rtl="0"/>
              <a:endParaRPr lang="en-GB"/>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rtl="0"/>
              <a:endParaRPr lang="en-GB"/>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a:t>Click to edit Master title style</a:t>
            </a:r>
            <a:endParaRPr lang="en-GB"/>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pPr rtl="0"/>
            <a:r>
              <a:rPr lang="en-GB"/>
              <a:t>2/1/20XX</a:t>
            </a:r>
            <a:endParaRPr lang="en-GB" b="1"/>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pPr rtl="0"/>
            <a:r>
              <a:rPr lang="en-GB" b="1"/>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pPr rtl="0"/>
            <a:fld id="{F3450C42-9A0B-4425-92C2-70FCF7C45734}" type="slidenum">
              <a:rPr lang="en-GB" smtClean="0"/>
              <a:pPr rtl="0"/>
              <a:t>‹#›</a:t>
            </a:fld>
            <a:endParaRPr lang="en-GB" b="1"/>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2BFE5-8802-E686-9E4B-A191C0AD9F49}"/>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B9F0210A-7308-8235-F8E4-E9B1CAC2EE85}"/>
              </a:ext>
            </a:extLst>
          </p:cNvPr>
          <p:cNvSpPr>
            <a:spLocks noGrp="1"/>
          </p:cNvSpPr>
          <p:nvPr>
            <p:ph type="ctrTitle"/>
          </p:nvPr>
        </p:nvSpPr>
        <p:spPr>
          <a:xfrm>
            <a:off x="735702" y="503497"/>
            <a:ext cx="4732192" cy="3845891"/>
          </a:xfrm>
        </p:spPr>
        <p:txBody>
          <a:bodyPr rtlCol="0">
            <a:noAutofit/>
          </a:bodyPr>
          <a:lstStyle/>
          <a:p>
            <a:pPr rtl="0"/>
            <a:r>
              <a:rPr lang="en-GB" sz="3200" dirty="0"/>
              <a:t>The use of generative artificial intelligence in games development</a:t>
            </a:r>
          </a:p>
        </p:txBody>
      </p:sp>
      <p:sp>
        <p:nvSpPr>
          <p:cNvPr id="10" name="Subtitle 9">
            <a:extLst>
              <a:ext uri="{FF2B5EF4-FFF2-40B4-BE49-F238E27FC236}">
                <a16:creationId xmlns:a16="http://schemas.microsoft.com/office/drawing/2014/main" id="{23C7B518-4F34-AD98-879D-47E2BB6971E4}"/>
              </a:ext>
            </a:extLst>
          </p:cNvPr>
          <p:cNvSpPr>
            <a:spLocks noGrp="1"/>
          </p:cNvSpPr>
          <p:nvPr>
            <p:ph type="subTitle" idx="1"/>
          </p:nvPr>
        </p:nvSpPr>
        <p:spPr>
          <a:xfrm>
            <a:off x="735702" y="4441463"/>
            <a:ext cx="4223000" cy="1781123"/>
          </a:xfrm>
        </p:spPr>
        <p:txBody>
          <a:bodyPr rtlCol="0">
            <a:normAutofit/>
          </a:bodyPr>
          <a:lstStyle/>
          <a:p>
            <a:pPr rtl="0"/>
            <a:r>
              <a:rPr lang="en-GB" dirty="0"/>
              <a:t>Ethan Taylor</a:t>
            </a:r>
          </a:p>
          <a:p>
            <a:pPr rtl="0"/>
            <a:r>
              <a:rPr lang="en-GB" dirty="0"/>
              <a:t>22039755</a:t>
            </a:r>
          </a:p>
          <a:p>
            <a:pPr rtl="0"/>
            <a:endParaRPr lang="en-GB" dirty="0"/>
          </a:p>
          <a:p>
            <a:pPr rtl="0"/>
            <a:r>
              <a:rPr lang="en-GB" sz="1200" dirty="0"/>
              <a:t>MID-POINT REVIEW</a:t>
            </a:r>
          </a:p>
        </p:txBody>
      </p:sp>
      <p:pic>
        <p:nvPicPr>
          <p:cNvPr id="5" name="Picture Placeholder 4" descr="Book Books Bookshelf · Free image on Pixabay">
            <a:extLst>
              <a:ext uri="{FF2B5EF4-FFF2-40B4-BE49-F238E27FC236}">
                <a16:creationId xmlns:a16="http://schemas.microsoft.com/office/drawing/2014/main" id="{19820E33-6519-30DA-E3C6-162117D0BC94}"/>
              </a:ext>
            </a:extLst>
          </p:cNvPr>
          <p:cNvPicPr>
            <a:picLocks noGrp="1" noChangeAspect="1"/>
          </p:cNvPicPr>
          <p:nvPr>
            <p:ph type="pic" sz="quarter" idx="13"/>
          </p:nvPr>
        </p:nvPicPr>
        <p:blipFill>
          <a:blip r:embed="rId2"/>
          <a:srcRect l="12500" r="12500"/>
          <a:stretch>
            <a:fillRect/>
          </a:stretch>
        </p:blipFill>
        <p:spPr>
          <a:xfrm>
            <a:off x="5467894" y="587120"/>
            <a:ext cx="5290998" cy="5290998"/>
          </a:xfrm>
        </p:spPr>
      </p:pic>
    </p:spTree>
    <p:extLst>
      <p:ext uri="{BB962C8B-B14F-4D97-AF65-F5344CB8AC3E}">
        <p14:creationId xmlns:p14="http://schemas.microsoft.com/office/powerpoint/2010/main" val="3253470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Future Developments</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ormAutofit fontScale="92500" lnSpcReduction="20000"/>
          </a:bodyPr>
          <a:lstStyle/>
          <a:p>
            <a:pPr marL="285750" indent="-285750">
              <a:buFont typeface="Wingdings" panose="05000000000000000000" pitchFamily="2" charset="2"/>
              <a:buChar char="§"/>
            </a:pPr>
            <a:r>
              <a:rPr lang="en-GB" dirty="0"/>
              <a:t>Two versions of the same scenario.</a:t>
            </a:r>
          </a:p>
          <a:p>
            <a:pPr marL="285750" indent="-285750" rtl="0">
              <a:buFont typeface="Wingdings" panose="05000000000000000000" pitchFamily="2" charset="2"/>
              <a:buChar char="§"/>
            </a:pPr>
            <a:r>
              <a:rPr lang="en-GB" dirty="0"/>
              <a:t>The first using human-made dialogue.</a:t>
            </a:r>
          </a:p>
          <a:p>
            <a:pPr marL="285750" indent="-285750" rtl="0">
              <a:buFont typeface="Wingdings" panose="05000000000000000000" pitchFamily="2" charset="2"/>
              <a:buChar char="§"/>
            </a:pPr>
            <a:r>
              <a:rPr lang="en-GB" dirty="0"/>
              <a:t>The second using artificially generated dialogue.</a:t>
            </a:r>
          </a:p>
          <a:p>
            <a:pPr marL="285750" indent="-285750" rtl="0">
              <a:buFont typeface="Wingdings" panose="05000000000000000000" pitchFamily="2" charset="2"/>
              <a:buChar char="§"/>
            </a:pPr>
            <a:r>
              <a:rPr lang="en-GB" dirty="0"/>
              <a:t>Only a couple of NPCs will have proper dialogue.</a:t>
            </a:r>
          </a:p>
          <a:p>
            <a:pPr marL="285750" indent="-285750" rtl="0">
              <a:buFont typeface="Wingdings" panose="05000000000000000000" pitchFamily="2" charset="2"/>
              <a:buChar char="§"/>
            </a:pPr>
            <a:r>
              <a:rPr lang="en-GB" dirty="0"/>
              <a:t>Others will consist of single lines.</a:t>
            </a:r>
          </a:p>
          <a:p>
            <a:pPr marL="285750" indent="-285750" rtl="0">
              <a:buFont typeface="Wingdings" panose="05000000000000000000" pitchFamily="2" charset="2"/>
              <a:buChar char="§"/>
            </a:pPr>
            <a:r>
              <a:rPr lang="en-GB" dirty="0"/>
              <a:t>The player will have a choice between two dialogue options.</a:t>
            </a:r>
          </a:p>
          <a:p>
            <a:pPr marL="285750" indent="-285750" rtl="0">
              <a:buFont typeface="Wingdings" panose="05000000000000000000" pitchFamily="2" charset="2"/>
              <a:buChar char="§"/>
            </a:pPr>
            <a:r>
              <a:rPr lang="en-GB" dirty="0"/>
              <a:t>The scenarios will be complete when the player completes the quest.</a:t>
            </a:r>
          </a:p>
          <a:p>
            <a:pPr marL="285750" indent="-285750" rtl="0">
              <a:buFont typeface="Wingdings" panose="05000000000000000000" pitchFamily="2" charset="2"/>
              <a:buChar char="§"/>
            </a:pPr>
            <a:r>
              <a:rPr lang="en-GB" dirty="0"/>
              <a:t>The player will then be asked to fill out a feedback form.</a:t>
            </a:r>
          </a:p>
          <a:p>
            <a:pPr marL="285750" indent="-285750" rtl="0">
              <a:buFont typeface="Wingdings" panose="05000000000000000000" pitchFamily="2" charset="2"/>
              <a:buChar char="§"/>
            </a:pPr>
            <a:r>
              <a:rPr lang="en-GB" dirty="0"/>
              <a:t>The assets for the scenarios will be sourced not made (except for the dialogue)</a:t>
            </a:r>
          </a:p>
          <a:p>
            <a:pPr marL="285750" indent="-285750" rtl="0">
              <a:buFont typeface="Wingdings" panose="05000000000000000000" pitchFamily="2" charset="2"/>
              <a:buChar char="§"/>
            </a:pPr>
            <a:r>
              <a:rPr lang="en-GB" dirty="0"/>
              <a:t>The scenarios will be in first person.</a:t>
            </a:r>
          </a:p>
        </p:txBody>
      </p:sp>
      <p:pic>
        <p:nvPicPr>
          <p:cNvPr id="5" name="Picture Placeholder 4" descr="A mesh net in pink and purple hue forming a 3D outline">
            <a:extLst>
              <a:ext uri="{FF2B5EF4-FFF2-40B4-BE49-F238E27FC236}">
                <a16:creationId xmlns:a16="http://schemas.microsoft.com/office/drawing/2014/main" id="{C8FF6CB2-671F-7C13-DF0F-BF76B5DB7FF6}"/>
              </a:ext>
            </a:extLst>
          </p:cNvPr>
          <p:cNvPicPr>
            <a:picLocks noGrp="1" noChangeAspect="1"/>
          </p:cNvPicPr>
          <p:nvPr>
            <p:ph type="pic" sz="quarter" idx="13"/>
          </p:nvPr>
        </p:nvPicPr>
        <p:blipFill>
          <a:blip r:embed="rId3"/>
          <a:srcRect l="5364" r="5364"/>
          <a:stretch/>
        </p:blipFill>
        <p:spPr>
          <a:xfrm>
            <a:off x="6924145" y="732391"/>
            <a:ext cx="4463594" cy="2590987"/>
          </a:xfrm>
          <a:noFill/>
        </p:spPr>
      </p:pic>
      <p:pic>
        <p:nvPicPr>
          <p:cNvPr id="8" name="Picture Placeholder 7" descr="Abstract film texture">
            <a:extLst>
              <a:ext uri="{FF2B5EF4-FFF2-40B4-BE49-F238E27FC236}">
                <a16:creationId xmlns:a16="http://schemas.microsoft.com/office/drawing/2014/main" id="{AF9827F8-22AB-E764-823C-B409C19FAF70}"/>
              </a:ext>
            </a:extLst>
          </p:cNvPr>
          <p:cNvPicPr>
            <a:picLocks noGrp="1" noChangeAspect="1"/>
          </p:cNvPicPr>
          <p:nvPr>
            <p:ph type="pic" sz="quarter" idx="14"/>
          </p:nvPr>
        </p:nvPicPr>
        <p:blipFill>
          <a:blip r:embed="rId4"/>
          <a:srcRect t="6362" b="6362"/>
          <a:stretch>
            <a:fillRect/>
          </a:stretch>
        </p:blipFill>
        <p:spPr>
          <a:xfrm>
            <a:off x="6924675" y="3459163"/>
            <a:ext cx="4462463" cy="2592387"/>
          </a:xfrm>
        </p:spPr>
      </p:pic>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5EA792F7-1D9E-4C7E-A103-E8EDFDC2691E}" type="slidenum">
              <a:rPr lang="en-GB" smtClean="0"/>
              <a:pPr rtl="0">
                <a:spcAft>
                  <a:spcPts val="600"/>
                </a:spcAft>
              </a:pPr>
              <a:t>10</a:t>
            </a:fld>
            <a:endParaRPr lang="en-GB"/>
          </a:p>
        </p:txBody>
      </p:sp>
    </p:spTree>
    <p:extLst>
      <p:ext uri="{BB962C8B-B14F-4D97-AF65-F5344CB8AC3E}">
        <p14:creationId xmlns:p14="http://schemas.microsoft.com/office/powerpoint/2010/main" val="1309905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71BFCC-C778-470F-BB14-3025B2A7A4C5}"/>
              </a:ext>
            </a:extLst>
          </p:cNvPr>
          <p:cNvSpPr>
            <a:spLocks noGrp="1"/>
          </p:cNvSpPr>
          <p:nvPr>
            <p:ph type="title"/>
          </p:nvPr>
        </p:nvSpPr>
        <p:spPr>
          <a:xfrm>
            <a:off x="1885186" y="174173"/>
            <a:ext cx="7249578" cy="1158857"/>
          </a:xfrm>
        </p:spPr>
        <p:txBody>
          <a:bodyPr rtlCol="0">
            <a:normAutofit/>
          </a:bodyPr>
          <a:lstStyle/>
          <a:p>
            <a:pPr rtl="0"/>
            <a:r>
              <a:rPr lang="en-GB"/>
              <a:t>Timeline Overview</a:t>
            </a:r>
          </a:p>
        </p:txBody>
      </p:sp>
      <p:graphicFrame>
        <p:nvGraphicFramePr>
          <p:cNvPr id="8" name="Content Placeholder 3" descr="Timeline Smart Art">
            <a:extLst>
              <a:ext uri="{FF2B5EF4-FFF2-40B4-BE49-F238E27FC236}">
                <a16:creationId xmlns:a16="http://schemas.microsoft.com/office/drawing/2014/main" id="{01E34475-3A07-401D-8FA7-0B194C2C14AE}"/>
              </a:ext>
            </a:extLst>
          </p:cNvPr>
          <p:cNvGraphicFramePr>
            <a:graphicFrameLocks/>
          </p:cNvGraphicFramePr>
          <p:nvPr>
            <p:extLst>
              <p:ext uri="{D42A27DB-BD31-4B8C-83A1-F6EECF244321}">
                <p14:modId xmlns:p14="http://schemas.microsoft.com/office/powerpoint/2010/main" val="3286312956"/>
              </p:ext>
            </p:extLst>
          </p:nvPr>
        </p:nvGraphicFramePr>
        <p:xfrm>
          <a:off x="522514" y="1452763"/>
          <a:ext cx="111469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Date Placeholder 8">
            <a:extLst>
              <a:ext uri="{FF2B5EF4-FFF2-40B4-BE49-F238E27FC236}">
                <a16:creationId xmlns:a16="http://schemas.microsoft.com/office/drawing/2014/main" id="{C47264E5-2E88-459E-BF3E-C62C78EFE329}"/>
              </a:ext>
            </a:extLst>
          </p:cNvPr>
          <p:cNvSpPr>
            <a:spLocks noGrp="1"/>
          </p:cNvSpPr>
          <p:nvPr>
            <p:ph type="dt" sz="half" idx="10"/>
          </p:nvPr>
        </p:nvSpPr>
        <p:spPr>
          <a:xfrm>
            <a:off x="838200" y="6356350"/>
            <a:ext cx="2743200" cy="365125"/>
          </a:xfrm>
        </p:spPr>
        <p:txBody>
          <a:bodyPr rtlCol="0"/>
          <a:lstStyle/>
          <a:p>
            <a:pPr>
              <a:spcAft>
                <a:spcPts val="600"/>
              </a:spcAft>
            </a:pPr>
            <a:r>
              <a:rPr lang="en-GB"/>
              <a:t>MID-Point Review viva</a:t>
            </a:r>
          </a:p>
        </p:txBody>
      </p:sp>
      <p:sp>
        <p:nvSpPr>
          <p:cNvPr id="15" name="Footer Placeholder 14">
            <a:extLst>
              <a:ext uri="{FF2B5EF4-FFF2-40B4-BE49-F238E27FC236}">
                <a16:creationId xmlns:a16="http://schemas.microsoft.com/office/drawing/2014/main" id="{99EFD1B9-8073-489A-B0E1-E7E8DEFD3374}"/>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6" name="Slide Number Placeholder 15">
            <a:extLst>
              <a:ext uri="{FF2B5EF4-FFF2-40B4-BE49-F238E27FC236}">
                <a16:creationId xmlns:a16="http://schemas.microsoft.com/office/drawing/2014/main" id="{34F73589-7D96-4F49-9646-473516AD9A58}"/>
              </a:ext>
            </a:extLst>
          </p:cNvPr>
          <p:cNvSpPr>
            <a:spLocks noGrp="1"/>
          </p:cNvSpPr>
          <p:nvPr>
            <p:ph type="sldNum" sz="quarter" idx="12"/>
          </p:nvPr>
        </p:nvSpPr>
        <p:spPr/>
        <p:txBody>
          <a:bodyPr rtlCol="0"/>
          <a:lstStyle/>
          <a:p>
            <a:pPr rtl="0"/>
            <a:fld id="{80967E29-1480-472A-9FC5-C4768A52587C}" type="slidenum">
              <a:rPr lang="en-GB" smtClean="0"/>
              <a:t>11</a:t>
            </a:fld>
            <a:endParaRPr lang="en-GB"/>
          </a:p>
        </p:txBody>
      </p:sp>
      <p:cxnSp>
        <p:nvCxnSpPr>
          <p:cNvPr id="4" name="Straight Arrow Connector 3">
            <a:extLst>
              <a:ext uri="{FF2B5EF4-FFF2-40B4-BE49-F238E27FC236}">
                <a16:creationId xmlns:a16="http://schemas.microsoft.com/office/drawing/2014/main" id="{82DAB8C5-E01A-B1BD-EB51-8E749F50ED3A}"/>
              </a:ext>
            </a:extLst>
          </p:cNvPr>
          <p:cNvCxnSpPr>
            <a:cxnSpLocks/>
          </p:cNvCxnSpPr>
          <p:nvPr/>
        </p:nvCxnSpPr>
        <p:spPr>
          <a:xfrm flipH="1" flipV="1">
            <a:off x="4673600" y="3975100"/>
            <a:ext cx="292100" cy="13779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23A6FF0-E494-2B84-0324-85329A01C03B}"/>
              </a:ext>
            </a:extLst>
          </p:cNvPr>
          <p:cNvSpPr txBox="1"/>
          <p:nvPr/>
        </p:nvSpPr>
        <p:spPr>
          <a:xfrm>
            <a:off x="4305300" y="5480050"/>
            <a:ext cx="3149600" cy="369332"/>
          </a:xfrm>
          <a:prstGeom prst="rect">
            <a:avLst/>
          </a:prstGeom>
          <a:noFill/>
        </p:spPr>
        <p:txBody>
          <a:bodyPr wrap="square" rtlCol="0">
            <a:spAutoFit/>
          </a:bodyPr>
          <a:lstStyle/>
          <a:p>
            <a:r>
              <a:rPr lang="en-GB" dirty="0"/>
              <a:t>Current point in the timeline.</a:t>
            </a:r>
          </a:p>
        </p:txBody>
      </p:sp>
    </p:spTree>
    <p:extLst>
      <p:ext uri="{BB962C8B-B14F-4D97-AF65-F5344CB8AC3E}">
        <p14:creationId xmlns:p14="http://schemas.microsoft.com/office/powerpoint/2010/main" val="3548435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F04A70-A7F4-51FF-0793-8BBE8BC5E8C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2094F7A-E885-0FBC-335B-82D0DD14FC25}"/>
              </a:ext>
            </a:extLst>
          </p:cNvPr>
          <p:cNvSpPr>
            <a:spLocks noGrp="1"/>
          </p:cNvSpPr>
          <p:nvPr>
            <p:ph type="ctrTitle"/>
          </p:nvPr>
        </p:nvSpPr>
        <p:spPr>
          <a:xfrm>
            <a:off x="677119" y="810623"/>
            <a:ext cx="4429556" cy="3210961"/>
          </a:xfrm>
        </p:spPr>
        <p:txBody>
          <a:bodyPr rtlCol="0" anchor="b">
            <a:normAutofit/>
          </a:bodyPr>
          <a:lstStyle/>
          <a:p>
            <a:pPr rtl="0"/>
            <a:r>
              <a:rPr lang="en-GB"/>
              <a:t>THANK YOU</a:t>
            </a:r>
            <a:r>
              <a:rPr lang="en-GB">
                <a:solidFill>
                  <a:schemeClr val="accent2"/>
                </a:solidFill>
              </a:rPr>
              <a:t>//</a:t>
            </a:r>
            <a:br>
              <a:rPr lang="en-GB"/>
            </a:br>
            <a:r>
              <a:rPr lang="en-GB" sz="3600"/>
              <a:t>QUESTIONS</a:t>
            </a:r>
            <a:br>
              <a:rPr lang="en-GB" sz="3600"/>
            </a:br>
            <a:endParaRPr lang="en-GB"/>
          </a:p>
        </p:txBody>
      </p:sp>
      <p:sp>
        <p:nvSpPr>
          <p:cNvPr id="5" name="Subtitle 4">
            <a:extLst>
              <a:ext uri="{FF2B5EF4-FFF2-40B4-BE49-F238E27FC236}">
                <a16:creationId xmlns:a16="http://schemas.microsoft.com/office/drawing/2014/main" id="{9163D6A8-7F3E-439C-ADA8-99A6A06D81B2}"/>
              </a:ext>
            </a:extLst>
          </p:cNvPr>
          <p:cNvSpPr>
            <a:spLocks noGrp="1"/>
          </p:cNvSpPr>
          <p:nvPr>
            <p:ph type="subTitle" idx="1"/>
          </p:nvPr>
        </p:nvSpPr>
        <p:spPr>
          <a:xfrm>
            <a:off x="677119" y="4276532"/>
            <a:ext cx="4429556" cy="1559117"/>
          </a:xfrm>
        </p:spPr>
        <p:txBody>
          <a:bodyPr rtlCol="0">
            <a:normAutofit/>
          </a:bodyPr>
          <a:lstStyle/>
          <a:p>
            <a:pPr rtl="0">
              <a:spcAft>
                <a:spcPts val="600"/>
              </a:spcAft>
            </a:pPr>
            <a:r>
              <a:rPr lang="en-GB" dirty="0"/>
              <a:t>Ethan Taylor</a:t>
            </a:r>
          </a:p>
          <a:p>
            <a:pPr rtl="0">
              <a:spcAft>
                <a:spcPts val="600"/>
              </a:spcAft>
            </a:pPr>
            <a:r>
              <a:rPr lang="en-GB" sz="2000" dirty="0"/>
              <a:t>22039755</a:t>
            </a:r>
          </a:p>
          <a:p>
            <a:pPr rtl="0">
              <a:spcAft>
                <a:spcPts val="600"/>
              </a:spcAft>
            </a:pPr>
            <a:r>
              <a:rPr lang="en-GB" sz="1600" dirty="0"/>
              <a:t>t039755m@student.staffs.ac.uk</a:t>
            </a:r>
          </a:p>
        </p:txBody>
      </p:sp>
      <p:sp>
        <p:nvSpPr>
          <p:cNvPr id="2" name="Date Placeholder 1">
            <a:extLst>
              <a:ext uri="{FF2B5EF4-FFF2-40B4-BE49-F238E27FC236}">
                <a16:creationId xmlns:a16="http://schemas.microsoft.com/office/drawing/2014/main" id="{B0C998E2-29C1-DE5D-0938-D8D7F412DA0E}"/>
              </a:ext>
            </a:extLst>
          </p:cNvPr>
          <p:cNvSpPr>
            <a:spLocks noGrp="1"/>
          </p:cNvSpPr>
          <p:nvPr>
            <p:ph type="dt" sz="half" idx="10"/>
          </p:nvPr>
        </p:nvSpPr>
        <p:spPr>
          <a:xfrm>
            <a:off x="838200" y="6356350"/>
            <a:ext cx="2743200" cy="365125"/>
          </a:xfrm>
        </p:spPr>
        <p:txBody>
          <a:bodyPr rtlCol="0" anchor="ctr">
            <a:normAutofit/>
          </a:bodyPr>
          <a:lstStyle/>
          <a:p>
            <a:pPr>
              <a:spcAft>
                <a:spcPts val="600"/>
              </a:spcAft>
            </a:pPr>
            <a:r>
              <a:rPr lang="en-GB"/>
              <a:t>MID-Point Review viva</a:t>
            </a:r>
          </a:p>
        </p:txBody>
      </p:sp>
      <p:sp>
        <p:nvSpPr>
          <p:cNvPr id="13" name="Footer Placeholder 12">
            <a:extLst>
              <a:ext uri="{FF2B5EF4-FFF2-40B4-BE49-F238E27FC236}">
                <a16:creationId xmlns:a16="http://schemas.microsoft.com/office/drawing/2014/main" id="{63AE88F4-4ED3-AD43-38B8-F4D334A24F36}"/>
              </a:ext>
            </a:extLst>
          </p:cNvPr>
          <p:cNvSpPr>
            <a:spLocks noGrp="1"/>
          </p:cNvSpPr>
          <p:nvPr>
            <p:ph type="ftr" sz="quarter" idx="11"/>
          </p:nvPr>
        </p:nvSpPr>
        <p:spPr>
          <a:xfrm>
            <a:off x="4038600" y="6356350"/>
            <a:ext cx="4114800" cy="365125"/>
          </a:xfrm>
        </p:spPr>
        <p:txBody>
          <a:bodyPr rtlCol="0" anchor="ctr">
            <a:normAutofit fontScale="92500" lnSpcReduction="20000"/>
          </a:bodyPr>
          <a:lstStyle/>
          <a:p>
            <a:pPr>
              <a:spcAft>
                <a:spcPts val="600"/>
              </a:spcAft>
            </a:pPr>
            <a:r>
              <a:rPr lang="en-GB" dirty="0"/>
              <a:t>The use of generative artificial intelligence in games development</a:t>
            </a:r>
          </a:p>
        </p:txBody>
      </p:sp>
      <p:sp>
        <p:nvSpPr>
          <p:cNvPr id="14" name="Slide Number Placeholder 13">
            <a:extLst>
              <a:ext uri="{FF2B5EF4-FFF2-40B4-BE49-F238E27FC236}">
                <a16:creationId xmlns:a16="http://schemas.microsoft.com/office/drawing/2014/main" id="{0D11593F-00B3-4BB1-A1A5-AA17643152ED}"/>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F3450C42-9A0B-4425-92C2-70FCF7C45734}" type="slidenum">
              <a:rPr lang="en-GB" smtClean="0"/>
              <a:pPr rtl="0">
                <a:spcAft>
                  <a:spcPts val="600"/>
                </a:spcAft>
              </a:pPr>
              <a:t>12</a:t>
            </a:fld>
            <a:endParaRPr lang="en-GB" dirty="0"/>
          </a:p>
        </p:txBody>
      </p:sp>
      <p:pic>
        <p:nvPicPr>
          <p:cNvPr id="17" name="Picture Placeholder 16" descr="Astronaut in a spacesuit in a white futuristic tunnel">
            <a:extLst>
              <a:ext uri="{FF2B5EF4-FFF2-40B4-BE49-F238E27FC236}">
                <a16:creationId xmlns:a16="http://schemas.microsoft.com/office/drawing/2014/main" id="{3DC00004-6142-8E92-4196-88F2A344A065}"/>
              </a:ext>
            </a:extLst>
          </p:cNvPr>
          <p:cNvPicPr>
            <a:picLocks noGrp="1" noChangeAspect="1"/>
          </p:cNvPicPr>
          <p:nvPr>
            <p:ph type="pic" sz="quarter" idx="13"/>
          </p:nvPr>
        </p:nvPicPr>
        <p:blipFill>
          <a:blip r:embed="rId3"/>
          <a:srcRect l="21719" r="21719"/>
          <a:stretch/>
        </p:blipFill>
        <p:spPr>
          <a:xfrm>
            <a:off x="6359307" y="470931"/>
            <a:ext cx="4833901" cy="5696168"/>
          </a:xfrm>
          <a:noFill/>
        </p:spPr>
      </p:pic>
    </p:spTree>
    <p:extLst>
      <p:ext uri="{BB962C8B-B14F-4D97-AF65-F5344CB8AC3E}">
        <p14:creationId xmlns:p14="http://schemas.microsoft.com/office/powerpoint/2010/main" val="4114180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8AD4E-3D69-445C-BDE7-14507249A99F}"/>
            </a:ext>
          </a:extLst>
        </p:cNvPr>
        <p:cNvGrpSpPr/>
        <p:nvPr/>
      </p:nvGrpSpPr>
      <p:grpSpPr>
        <a:xfrm>
          <a:off x="0" y="0"/>
          <a:ext cx="0" cy="0"/>
          <a:chOff x="0" y="0"/>
          <a:chExt cx="0" cy="0"/>
        </a:xfrm>
      </p:grpSpPr>
      <p:sp>
        <p:nvSpPr>
          <p:cNvPr id="14" name="Title 13">
            <a:extLst>
              <a:ext uri="{FF2B5EF4-FFF2-40B4-BE49-F238E27FC236}">
                <a16:creationId xmlns:a16="http://schemas.microsoft.com/office/drawing/2014/main" id="{EA21C02D-F593-40EB-50E2-5F0E7FB09F86}"/>
              </a:ext>
            </a:extLst>
          </p:cNvPr>
          <p:cNvSpPr>
            <a:spLocks noGrp="1"/>
          </p:cNvSpPr>
          <p:nvPr>
            <p:ph type="title"/>
          </p:nvPr>
        </p:nvSpPr>
        <p:spPr>
          <a:xfrm>
            <a:off x="946521" y="396117"/>
            <a:ext cx="5217172" cy="1158857"/>
          </a:xfrm>
        </p:spPr>
        <p:txBody>
          <a:bodyPr rtlCol="0"/>
          <a:lstStyle/>
          <a:p>
            <a:pPr rtl="0"/>
            <a:r>
              <a:rPr lang="en-GB"/>
              <a:t>Agenda</a:t>
            </a:r>
          </a:p>
        </p:txBody>
      </p:sp>
      <p:sp>
        <p:nvSpPr>
          <p:cNvPr id="15" name="Content Placeholder 14">
            <a:extLst>
              <a:ext uri="{FF2B5EF4-FFF2-40B4-BE49-F238E27FC236}">
                <a16:creationId xmlns:a16="http://schemas.microsoft.com/office/drawing/2014/main" id="{60FEF208-772F-DF66-9B0D-7CA431B02D30}"/>
              </a:ext>
            </a:extLst>
          </p:cNvPr>
          <p:cNvSpPr>
            <a:spLocks noGrp="1"/>
          </p:cNvSpPr>
          <p:nvPr>
            <p:ph idx="1"/>
          </p:nvPr>
        </p:nvSpPr>
        <p:spPr>
          <a:xfrm>
            <a:off x="946520" y="1747592"/>
            <a:ext cx="5217173" cy="4351338"/>
          </a:xfrm>
        </p:spPr>
        <p:txBody>
          <a:bodyPr rtlCol="0">
            <a:normAutofit lnSpcReduction="10000"/>
          </a:bodyPr>
          <a:lstStyle/>
          <a:p>
            <a:pPr marL="342900" indent="-342900" rtl="0">
              <a:buFont typeface="Wingdings" panose="05000000000000000000" pitchFamily="2" charset="2"/>
              <a:buChar char="§"/>
            </a:pPr>
            <a:r>
              <a:rPr lang="en-GB"/>
              <a:t>Project Introduction</a:t>
            </a:r>
          </a:p>
          <a:p>
            <a:pPr marL="342900" indent="-342900" rtl="0">
              <a:buFont typeface="Wingdings" panose="05000000000000000000" pitchFamily="2" charset="2"/>
              <a:buChar char="§"/>
            </a:pPr>
            <a:r>
              <a:rPr lang="en-GB"/>
              <a:t>Project Aim</a:t>
            </a:r>
          </a:p>
          <a:p>
            <a:pPr marL="342900" indent="-342900" rtl="0">
              <a:buFont typeface="Wingdings" panose="05000000000000000000" pitchFamily="2" charset="2"/>
              <a:buChar char="§"/>
            </a:pPr>
            <a:r>
              <a:rPr lang="en-GB"/>
              <a:t>Project Objectives</a:t>
            </a:r>
          </a:p>
          <a:p>
            <a:pPr marL="342900" indent="-342900" rtl="0">
              <a:buFont typeface="Wingdings" panose="05000000000000000000" pitchFamily="2" charset="2"/>
              <a:buChar char="§"/>
            </a:pPr>
            <a:r>
              <a:rPr lang="en-GB"/>
              <a:t>Literature Review</a:t>
            </a:r>
          </a:p>
          <a:p>
            <a:pPr marL="342900" indent="-342900" rtl="0">
              <a:buFont typeface="Wingdings" panose="05000000000000000000" pitchFamily="2" charset="2"/>
              <a:buChar char="§"/>
            </a:pPr>
            <a:r>
              <a:rPr lang="en-GB"/>
              <a:t>Research Methodology </a:t>
            </a:r>
          </a:p>
          <a:p>
            <a:pPr marL="342900" indent="-342900" rtl="0">
              <a:buFont typeface="Wingdings" panose="05000000000000000000" pitchFamily="2" charset="2"/>
              <a:buChar char="§"/>
            </a:pPr>
            <a:r>
              <a:rPr lang="en-GB"/>
              <a:t>Current Developments (optional)</a:t>
            </a:r>
          </a:p>
          <a:p>
            <a:pPr marL="342900" indent="-342900" rtl="0">
              <a:buFont typeface="Wingdings" panose="05000000000000000000" pitchFamily="2" charset="2"/>
              <a:buChar char="§"/>
            </a:pPr>
            <a:r>
              <a:rPr lang="en-GB"/>
              <a:t>Development Phase Plans</a:t>
            </a:r>
          </a:p>
          <a:p>
            <a:pPr marL="342900" indent="-342900" rtl="0">
              <a:buFont typeface="Wingdings" panose="05000000000000000000" pitchFamily="2" charset="2"/>
              <a:buChar char="§"/>
            </a:pPr>
            <a:r>
              <a:rPr lang="en-GB"/>
              <a:t>Testing Phase Plans</a:t>
            </a:r>
          </a:p>
          <a:p>
            <a:pPr marL="342900" indent="-342900" rtl="0">
              <a:buFont typeface="Wingdings" panose="05000000000000000000" pitchFamily="2" charset="2"/>
              <a:buChar char="§"/>
            </a:pPr>
            <a:r>
              <a:rPr lang="en-GB"/>
              <a:t>Gantt Chart of Future Weeks</a:t>
            </a:r>
          </a:p>
          <a:p>
            <a:pPr marL="342900" indent="-342900" rtl="0">
              <a:buFont typeface="Wingdings" panose="05000000000000000000" pitchFamily="2" charset="2"/>
              <a:buChar char="§"/>
            </a:pPr>
            <a:r>
              <a:rPr lang="en-GB"/>
              <a:t>Questions</a:t>
            </a:r>
          </a:p>
          <a:p>
            <a:pPr marL="342900" indent="-342900" rtl="0">
              <a:buFont typeface="Wingdings" panose="05000000000000000000" pitchFamily="2" charset="2"/>
              <a:buChar char="§"/>
            </a:pPr>
            <a:endParaRPr lang="en-GB"/>
          </a:p>
        </p:txBody>
      </p:sp>
      <p:sp>
        <p:nvSpPr>
          <p:cNvPr id="701" name="Date Placeholder 700">
            <a:extLst>
              <a:ext uri="{FF2B5EF4-FFF2-40B4-BE49-F238E27FC236}">
                <a16:creationId xmlns:a16="http://schemas.microsoft.com/office/drawing/2014/main" id="{4D19C03F-D1B8-FA77-2E80-5C777997EC36}"/>
              </a:ext>
            </a:extLst>
          </p:cNvPr>
          <p:cNvSpPr>
            <a:spLocks noGrp="1"/>
          </p:cNvSpPr>
          <p:nvPr>
            <p:ph type="dt" sz="half" idx="10"/>
          </p:nvPr>
        </p:nvSpPr>
        <p:spPr>
          <a:xfrm>
            <a:off x="838200" y="6356350"/>
            <a:ext cx="2743200" cy="365125"/>
          </a:xfrm>
        </p:spPr>
        <p:txBody>
          <a:bodyPr rtlCol="0"/>
          <a:lstStyle/>
          <a:p>
            <a:pPr rtl="0"/>
            <a:r>
              <a:rPr lang="en-GB"/>
              <a:t>MID-Point Review viva</a:t>
            </a:r>
          </a:p>
        </p:txBody>
      </p:sp>
      <p:grpSp>
        <p:nvGrpSpPr>
          <p:cNvPr id="358" name="Group 357">
            <a:extLst>
              <a:ext uri="{FF2B5EF4-FFF2-40B4-BE49-F238E27FC236}">
                <a16:creationId xmlns:a16="http://schemas.microsoft.com/office/drawing/2014/main" id="{074E16BE-90C8-552B-A218-E9D314A7A3C0}"/>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CDD3FB8A-5778-A0D1-9041-B71D67202046}"/>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6B5CF1F0-865D-8FA9-77EB-5735356F4619}"/>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1" name="Freeform: Shape 530">
                <a:extLst>
                  <a:ext uri="{FF2B5EF4-FFF2-40B4-BE49-F238E27FC236}">
                    <a16:creationId xmlns:a16="http://schemas.microsoft.com/office/drawing/2014/main" id="{94EB08EF-2C7A-24AC-6AFD-6DB1BED85EC8}"/>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2" name="Freeform: Shape 531">
                <a:extLst>
                  <a:ext uri="{FF2B5EF4-FFF2-40B4-BE49-F238E27FC236}">
                    <a16:creationId xmlns:a16="http://schemas.microsoft.com/office/drawing/2014/main" id="{265AA63C-F599-73B3-A119-910A61ADF1F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3" name="Freeform: Shape 532">
                <a:extLst>
                  <a:ext uri="{FF2B5EF4-FFF2-40B4-BE49-F238E27FC236}">
                    <a16:creationId xmlns:a16="http://schemas.microsoft.com/office/drawing/2014/main" id="{84CC3266-1858-C5AD-91F2-3C9BDC6CA8E3}"/>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4" name="Freeform: Shape 533">
                <a:extLst>
                  <a:ext uri="{FF2B5EF4-FFF2-40B4-BE49-F238E27FC236}">
                    <a16:creationId xmlns:a16="http://schemas.microsoft.com/office/drawing/2014/main" id="{76EE6FF0-FE03-33BE-D73F-D2D1A3F95286}"/>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5" name="Freeform: Shape 534">
                <a:extLst>
                  <a:ext uri="{FF2B5EF4-FFF2-40B4-BE49-F238E27FC236}">
                    <a16:creationId xmlns:a16="http://schemas.microsoft.com/office/drawing/2014/main" id="{4C740066-0C36-66AC-DDC3-05A2AFFECCB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36" name="Freeform: Shape 535">
                <a:extLst>
                  <a:ext uri="{FF2B5EF4-FFF2-40B4-BE49-F238E27FC236}">
                    <a16:creationId xmlns:a16="http://schemas.microsoft.com/office/drawing/2014/main" id="{60814F0E-A939-423E-B456-79BFBFE32A26}"/>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37" name="Freeform: Shape 536">
                <a:extLst>
                  <a:ext uri="{FF2B5EF4-FFF2-40B4-BE49-F238E27FC236}">
                    <a16:creationId xmlns:a16="http://schemas.microsoft.com/office/drawing/2014/main" id="{8A16368F-89F3-DBB5-17F9-4531CAAB16C2}"/>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538" name="Freeform: Shape 537">
                <a:extLst>
                  <a:ext uri="{FF2B5EF4-FFF2-40B4-BE49-F238E27FC236}">
                    <a16:creationId xmlns:a16="http://schemas.microsoft.com/office/drawing/2014/main" id="{C5AC6ACE-9339-17DC-29B1-342795D01B35}"/>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39" name="Freeform: Shape 538">
                <a:extLst>
                  <a:ext uri="{FF2B5EF4-FFF2-40B4-BE49-F238E27FC236}">
                    <a16:creationId xmlns:a16="http://schemas.microsoft.com/office/drawing/2014/main" id="{5B655998-DD81-3812-3961-97D93A7CDDB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0" name="Freeform: Shape 539">
                <a:extLst>
                  <a:ext uri="{FF2B5EF4-FFF2-40B4-BE49-F238E27FC236}">
                    <a16:creationId xmlns:a16="http://schemas.microsoft.com/office/drawing/2014/main" id="{12A1BFE6-4DDD-3516-1DD7-C53A78FC2EB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1" name="Freeform: Shape 540">
                <a:extLst>
                  <a:ext uri="{FF2B5EF4-FFF2-40B4-BE49-F238E27FC236}">
                    <a16:creationId xmlns:a16="http://schemas.microsoft.com/office/drawing/2014/main" id="{59A28816-83B1-C30A-54B0-B55E4A7D886E}"/>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2" name="Freeform: Shape 541">
                <a:extLst>
                  <a:ext uri="{FF2B5EF4-FFF2-40B4-BE49-F238E27FC236}">
                    <a16:creationId xmlns:a16="http://schemas.microsoft.com/office/drawing/2014/main" id="{5BA2C11B-159B-CAEA-507C-D89EC58402BB}"/>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43" name="Freeform: Shape 542">
                <a:extLst>
                  <a:ext uri="{FF2B5EF4-FFF2-40B4-BE49-F238E27FC236}">
                    <a16:creationId xmlns:a16="http://schemas.microsoft.com/office/drawing/2014/main" id="{50D277F6-1D2B-BB2E-61C4-71768566B65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44" name="Freeform: Shape 543">
                <a:extLst>
                  <a:ext uri="{FF2B5EF4-FFF2-40B4-BE49-F238E27FC236}">
                    <a16:creationId xmlns:a16="http://schemas.microsoft.com/office/drawing/2014/main" id="{0FDFA37F-9527-B5AD-5359-18BB81FBED68}"/>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45" name="Freeform: Shape 544">
                <a:extLst>
                  <a:ext uri="{FF2B5EF4-FFF2-40B4-BE49-F238E27FC236}">
                    <a16:creationId xmlns:a16="http://schemas.microsoft.com/office/drawing/2014/main" id="{69B4A2C4-5148-08EE-76B7-6ED650A399C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46" name="Freeform: Shape 545">
                <a:extLst>
                  <a:ext uri="{FF2B5EF4-FFF2-40B4-BE49-F238E27FC236}">
                    <a16:creationId xmlns:a16="http://schemas.microsoft.com/office/drawing/2014/main" id="{4461108D-9B5A-A354-D971-850D1204786D}"/>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7" name="Freeform: Shape 546">
                <a:extLst>
                  <a:ext uri="{FF2B5EF4-FFF2-40B4-BE49-F238E27FC236}">
                    <a16:creationId xmlns:a16="http://schemas.microsoft.com/office/drawing/2014/main" id="{F5AF949D-FDDF-CF25-263B-6BCA7DF803A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8" name="Freeform: Shape 547">
                <a:extLst>
                  <a:ext uri="{FF2B5EF4-FFF2-40B4-BE49-F238E27FC236}">
                    <a16:creationId xmlns:a16="http://schemas.microsoft.com/office/drawing/2014/main" id="{F5EC6A2A-E19D-BFD3-1B46-755B0C0B18D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49" name="Freeform: Shape 548">
                <a:extLst>
                  <a:ext uri="{FF2B5EF4-FFF2-40B4-BE49-F238E27FC236}">
                    <a16:creationId xmlns:a16="http://schemas.microsoft.com/office/drawing/2014/main" id="{CC468079-193C-B308-72AB-F4F1CDD4465E}"/>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50" name="Freeform: Shape 549">
                <a:extLst>
                  <a:ext uri="{FF2B5EF4-FFF2-40B4-BE49-F238E27FC236}">
                    <a16:creationId xmlns:a16="http://schemas.microsoft.com/office/drawing/2014/main" id="{6A5A2CC5-FAE9-6BB2-302A-2CF2011E93A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1" name="Freeform: Shape 550">
                <a:extLst>
                  <a:ext uri="{FF2B5EF4-FFF2-40B4-BE49-F238E27FC236}">
                    <a16:creationId xmlns:a16="http://schemas.microsoft.com/office/drawing/2014/main" id="{C3D5F362-7C94-4089-BA3D-BE7B58A32AC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2" name="Freeform: Shape 551">
                <a:extLst>
                  <a:ext uri="{FF2B5EF4-FFF2-40B4-BE49-F238E27FC236}">
                    <a16:creationId xmlns:a16="http://schemas.microsoft.com/office/drawing/2014/main" id="{7516443D-A4EC-D8AE-8BC4-5A067975EFF1}"/>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3" name="Freeform: Shape 552">
                <a:extLst>
                  <a:ext uri="{FF2B5EF4-FFF2-40B4-BE49-F238E27FC236}">
                    <a16:creationId xmlns:a16="http://schemas.microsoft.com/office/drawing/2014/main" id="{08010891-9713-524A-EF46-1FA35B5365F2}"/>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4" name="Freeform: Shape 553">
                <a:extLst>
                  <a:ext uri="{FF2B5EF4-FFF2-40B4-BE49-F238E27FC236}">
                    <a16:creationId xmlns:a16="http://schemas.microsoft.com/office/drawing/2014/main" id="{F267B2F2-A0BD-F7FE-38E8-A425AC1A6BD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5" name="Freeform: Shape 554">
                <a:extLst>
                  <a:ext uri="{FF2B5EF4-FFF2-40B4-BE49-F238E27FC236}">
                    <a16:creationId xmlns:a16="http://schemas.microsoft.com/office/drawing/2014/main" id="{D82FD706-FC5C-FF53-38CB-9345F5B0700B}"/>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6" name="Freeform: Shape 555">
                <a:extLst>
                  <a:ext uri="{FF2B5EF4-FFF2-40B4-BE49-F238E27FC236}">
                    <a16:creationId xmlns:a16="http://schemas.microsoft.com/office/drawing/2014/main" id="{61239915-F5DB-C7EC-200C-111EC196447C}"/>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57" name="Freeform: Shape 556">
                <a:extLst>
                  <a:ext uri="{FF2B5EF4-FFF2-40B4-BE49-F238E27FC236}">
                    <a16:creationId xmlns:a16="http://schemas.microsoft.com/office/drawing/2014/main" id="{2FAB84D6-1619-48FE-C396-A66CC91BF67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58" name="Freeform: Shape 557">
                <a:extLst>
                  <a:ext uri="{FF2B5EF4-FFF2-40B4-BE49-F238E27FC236}">
                    <a16:creationId xmlns:a16="http://schemas.microsoft.com/office/drawing/2014/main" id="{DFE981F7-187F-7A03-0872-33B6F15469A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59" name="Freeform: Shape 558">
                <a:extLst>
                  <a:ext uri="{FF2B5EF4-FFF2-40B4-BE49-F238E27FC236}">
                    <a16:creationId xmlns:a16="http://schemas.microsoft.com/office/drawing/2014/main" id="{B8635D8D-EF07-7D24-3B85-6F0EE6BC1D1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0" name="Freeform: Shape 559">
                <a:extLst>
                  <a:ext uri="{FF2B5EF4-FFF2-40B4-BE49-F238E27FC236}">
                    <a16:creationId xmlns:a16="http://schemas.microsoft.com/office/drawing/2014/main" id="{94DCD487-756D-9763-E161-7EC2253014E1}"/>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1" name="Freeform: Shape 560">
                <a:extLst>
                  <a:ext uri="{FF2B5EF4-FFF2-40B4-BE49-F238E27FC236}">
                    <a16:creationId xmlns:a16="http://schemas.microsoft.com/office/drawing/2014/main" id="{E89017E6-89C6-C020-F5B2-A5CA4EB0CA85}"/>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2" name="Freeform: Shape 561">
                <a:extLst>
                  <a:ext uri="{FF2B5EF4-FFF2-40B4-BE49-F238E27FC236}">
                    <a16:creationId xmlns:a16="http://schemas.microsoft.com/office/drawing/2014/main" id="{0941870C-3FB2-70C4-98B7-339A6759C7A6}"/>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3" name="Freeform: Shape 562">
                <a:extLst>
                  <a:ext uri="{FF2B5EF4-FFF2-40B4-BE49-F238E27FC236}">
                    <a16:creationId xmlns:a16="http://schemas.microsoft.com/office/drawing/2014/main" id="{AF493C9E-A51D-C286-7CAB-EF6DFE4ADA58}"/>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4" name="Freeform: Shape 563">
                <a:extLst>
                  <a:ext uri="{FF2B5EF4-FFF2-40B4-BE49-F238E27FC236}">
                    <a16:creationId xmlns:a16="http://schemas.microsoft.com/office/drawing/2014/main" id="{4E661377-AFCA-1F7A-970B-A31177D2FBDA}"/>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65" name="Freeform: Shape 564">
                <a:extLst>
                  <a:ext uri="{FF2B5EF4-FFF2-40B4-BE49-F238E27FC236}">
                    <a16:creationId xmlns:a16="http://schemas.microsoft.com/office/drawing/2014/main" id="{5FFD740F-04F2-5F92-C58D-0820BCD07ABA}"/>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66" name="Freeform: Shape 565">
                <a:extLst>
                  <a:ext uri="{FF2B5EF4-FFF2-40B4-BE49-F238E27FC236}">
                    <a16:creationId xmlns:a16="http://schemas.microsoft.com/office/drawing/2014/main" id="{C35258D6-314A-F38C-7F9A-146798EC6E3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7" name="Freeform: Shape 566">
                <a:extLst>
                  <a:ext uri="{FF2B5EF4-FFF2-40B4-BE49-F238E27FC236}">
                    <a16:creationId xmlns:a16="http://schemas.microsoft.com/office/drawing/2014/main" id="{55B3A3F2-E726-E4B7-77E6-FBEE3EA44268}"/>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8" name="Freeform: Shape 567">
                <a:extLst>
                  <a:ext uri="{FF2B5EF4-FFF2-40B4-BE49-F238E27FC236}">
                    <a16:creationId xmlns:a16="http://schemas.microsoft.com/office/drawing/2014/main" id="{EA421DA1-EF10-DF15-08A5-8FF90463ACC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69" name="Freeform: Shape 568">
                <a:extLst>
                  <a:ext uri="{FF2B5EF4-FFF2-40B4-BE49-F238E27FC236}">
                    <a16:creationId xmlns:a16="http://schemas.microsoft.com/office/drawing/2014/main" id="{BC89694F-C799-F859-5151-4FFBB106FD66}"/>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0" name="Freeform: Shape 569">
                <a:extLst>
                  <a:ext uri="{FF2B5EF4-FFF2-40B4-BE49-F238E27FC236}">
                    <a16:creationId xmlns:a16="http://schemas.microsoft.com/office/drawing/2014/main" id="{616DE2E1-BC56-9DD2-FFF7-29389040BC12}"/>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1" name="Freeform: Shape 570">
                <a:extLst>
                  <a:ext uri="{FF2B5EF4-FFF2-40B4-BE49-F238E27FC236}">
                    <a16:creationId xmlns:a16="http://schemas.microsoft.com/office/drawing/2014/main" id="{6D952F17-E14C-C743-FD1A-FA1EAADF40B5}"/>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72" name="Freeform: Shape 571">
                <a:extLst>
                  <a:ext uri="{FF2B5EF4-FFF2-40B4-BE49-F238E27FC236}">
                    <a16:creationId xmlns:a16="http://schemas.microsoft.com/office/drawing/2014/main" id="{2CC6E79E-4EF8-9E7D-917C-91704434769A}"/>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573" name="Freeform: Shape 572">
                <a:extLst>
                  <a:ext uri="{FF2B5EF4-FFF2-40B4-BE49-F238E27FC236}">
                    <a16:creationId xmlns:a16="http://schemas.microsoft.com/office/drawing/2014/main" id="{9D78E359-390E-DA7E-E4D5-D1E0F35946E9}"/>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4" name="Freeform: Shape 573">
                <a:extLst>
                  <a:ext uri="{FF2B5EF4-FFF2-40B4-BE49-F238E27FC236}">
                    <a16:creationId xmlns:a16="http://schemas.microsoft.com/office/drawing/2014/main" id="{05ED44E3-984B-B581-DA10-CC2DCA298D7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5" name="Freeform: Shape 574">
                <a:extLst>
                  <a:ext uri="{FF2B5EF4-FFF2-40B4-BE49-F238E27FC236}">
                    <a16:creationId xmlns:a16="http://schemas.microsoft.com/office/drawing/2014/main" id="{804E4A86-88AB-AE7A-DB57-AECDB604C0C7}"/>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6" name="Freeform: Shape 575">
                <a:extLst>
                  <a:ext uri="{FF2B5EF4-FFF2-40B4-BE49-F238E27FC236}">
                    <a16:creationId xmlns:a16="http://schemas.microsoft.com/office/drawing/2014/main" id="{3A17FE5D-FCE1-EAC5-0406-2F9A5D5E0C7A}"/>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7" name="Freeform: Shape 576">
                <a:extLst>
                  <a:ext uri="{FF2B5EF4-FFF2-40B4-BE49-F238E27FC236}">
                    <a16:creationId xmlns:a16="http://schemas.microsoft.com/office/drawing/2014/main" id="{0997004D-0765-05BF-F981-7D75ACBBC12B}"/>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8" name="Freeform: Shape 577">
                <a:extLst>
                  <a:ext uri="{FF2B5EF4-FFF2-40B4-BE49-F238E27FC236}">
                    <a16:creationId xmlns:a16="http://schemas.microsoft.com/office/drawing/2014/main" id="{641E84CB-2087-9765-E1FC-28512201605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79" name="Freeform: Shape 578">
                <a:extLst>
                  <a:ext uri="{FF2B5EF4-FFF2-40B4-BE49-F238E27FC236}">
                    <a16:creationId xmlns:a16="http://schemas.microsoft.com/office/drawing/2014/main" id="{4FE9B50F-59C0-5A08-8E47-BCAA3D21AC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0" name="Freeform: Shape 579">
                <a:extLst>
                  <a:ext uri="{FF2B5EF4-FFF2-40B4-BE49-F238E27FC236}">
                    <a16:creationId xmlns:a16="http://schemas.microsoft.com/office/drawing/2014/main" id="{4D67EC25-2895-6BEE-3C3D-25A76B17868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1" name="Freeform: Shape 580">
                <a:extLst>
                  <a:ext uri="{FF2B5EF4-FFF2-40B4-BE49-F238E27FC236}">
                    <a16:creationId xmlns:a16="http://schemas.microsoft.com/office/drawing/2014/main" id="{F0B8CE3F-0910-71B0-CB66-1ED1E303F6C0}"/>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582" name="Freeform: Shape 581">
                <a:extLst>
                  <a:ext uri="{FF2B5EF4-FFF2-40B4-BE49-F238E27FC236}">
                    <a16:creationId xmlns:a16="http://schemas.microsoft.com/office/drawing/2014/main" id="{2262EF66-5EBA-E690-FF0B-621A91E32DA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83" name="Freeform: Shape 582">
                <a:extLst>
                  <a:ext uri="{FF2B5EF4-FFF2-40B4-BE49-F238E27FC236}">
                    <a16:creationId xmlns:a16="http://schemas.microsoft.com/office/drawing/2014/main" id="{CB440FB0-2406-7127-CFF1-3BB06B6E5A7E}"/>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584" name="Freeform: Shape 583">
                <a:extLst>
                  <a:ext uri="{FF2B5EF4-FFF2-40B4-BE49-F238E27FC236}">
                    <a16:creationId xmlns:a16="http://schemas.microsoft.com/office/drawing/2014/main" id="{8237E520-45F5-43F1-511A-AD13066AC593}"/>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85" name="Freeform: Shape 584">
                <a:extLst>
                  <a:ext uri="{FF2B5EF4-FFF2-40B4-BE49-F238E27FC236}">
                    <a16:creationId xmlns:a16="http://schemas.microsoft.com/office/drawing/2014/main" id="{FA5139B1-3037-75F8-9B18-323E777C0B3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6" name="Freeform: Shape 585">
                <a:extLst>
                  <a:ext uri="{FF2B5EF4-FFF2-40B4-BE49-F238E27FC236}">
                    <a16:creationId xmlns:a16="http://schemas.microsoft.com/office/drawing/2014/main" id="{32A30BC2-3A37-5ACF-8198-BC4BD085AD95}"/>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7" name="Freeform: Shape 586">
                <a:extLst>
                  <a:ext uri="{FF2B5EF4-FFF2-40B4-BE49-F238E27FC236}">
                    <a16:creationId xmlns:a16="http://schemas.microsoft.com/office/drawing/2014/main" id="{E8AA8B8E-910D-E2CD-77F0-5D1471ED6AE1}"/>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88" name="Freeform: Shape 587">
                <a:extLst>
                  <a:ext uri="{FF2B5EF4-FFF2-40B4-BE49-F238E27FC236}">
                    <a16:creationId xmlns:a16="http://schemas.microsoft.com/office/drawing/2014/main" id="{8FD0C048-017B-8DE9-DDB3-6B394A806F46}"/>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89" name="Freeform: Shape 588">
                <a:extLst>
                  <a:ext uri="{FF2B5EF4-FFF2-40B4-BE49-F238E27FC236}">
                    <a16:creationId xmlns:a16="http://schemas.microsoft.com/office/drawing/2014/main" id="{A22EE70B-10EC-5D7A-FBE7-E60AE3735D63}"/>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90" name="Freeform: Shape 589">
                <a:extLst>
                  <a:ext uri="{FF2B5EF4-FFF2-40B4-BE49-F238E27FC236}">
                    <a16:creationId xmlns:a16="http://schemas.microsoft.com/office/drawing/2014/main" id="{9096D566-F18F-9B23-56C0-19F63A095BE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591" name="Freeform: Shape 590">
                <a:extLst>
                  <a:ext uri="{FF2B5EF4-FFF2-40B4-BE49-F238E27FC236}">
                    <a16:creationId xmlns:a16="http://schemas.microsoft.com/office/drawing/2014/main" id="{705F85C8-069E-2BC7-BF7A-8F8DF2B280D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2" name="Freeform: Shape 591">
                <a:extLst>
                  <a:ext uri="{FF2B5EF4-FFF2-40B4-BE49-F238E27FC236}">
                    <a16:creationId xmlns:a16="http://schemas.microsoft.com/office/drawing/2014/main" id="{71B3FA68-0EFB-0FDF-F17F-DE2C9768B9B0}"/>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3" name="Freeform: Shape 592">
                <a:extLst>
                  <a:ext uri="{FF2B5EF4-FFF2-40B4-BE49-F238E27FC236}">
                    <a16:creationId xmlns:a16="http://schemas.microsoft.com/office/drawing/2014/main" id="{BFA179BC-5431-54C4-CE84-40408E85007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94" name="Freeform: Shape 593">
                <a:extLst>
                  <a:ext uri="{FF2B5EF4-FFF2-40B4-BE49-F238E27FC236}">
                    <a16:creationId xmlns:a16="http://schemas.microsoft.com/office/drawing/2014/main" id="{1D7FCCCD-ACA9-7A27-2C18-C0DF5B9B3AD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95" name="Freeform: Shape 594">
                <a:extLst>
                  <a:ext uri="{FF2B5EF4-FFF2-40B4-BE49-F238E27FC236}">
                    <a16:creationId xmlns:a16="http://schemas.microsoft.com/office/drawing/2014/main" id="{28984E8C-3048-BAD4-CB4A-DEA7232DA32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96" name="Freeform: Shape 595">
                <a:extLst>
                  <a:ext uri="{FF2B5EF4-FFF2-40B4-BE49-F238E27FC236}">
                    <a16:creationId xmlns:a16="http://schemas.microsoft.com/office/drawing/2014/main" id="{BADF67C5-3BE6-8DBB-734C-7A3670209D70}"/>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97" name="Freeform: Shape 596">
                <a:extLst>
                  <a:ext uri="{FF2B5EF4-FFF2-40B4-BE49-F238E27FC236}">
                    <a16:creationId xmlns:a16="http://schemas.microsoft.com/office/drawing/2014/main" id="{13E3DC5E-AD78-B214-2875-604F8F447023}"/>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8" name="Freeform: Shape 597">
                <a:extLst>
                  <a:ext uri="{FF2B5EF4-FFF2-40B4-BE49-F238E27FC236}">
                    <a16:creationId xmlns:a16="http://schemas.microsoft.com/office/drawing/2014/main" id="{CA53616B-E222-8465-E032-67CE8CE49F9E}"/>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99" name="Freeform: Shape 598">
                <a:extLst>
                  <a:ext uri="{FF2B5EF4-FFF2-40B4-BE49-F238E27FC236}">
                    <a16:creationId xmlns:a16="http://schemas.microsoft.com/office/drawing/2014/main" id="{950FA3CA-D984-81C8-AFF4-100E52409819}"/>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00" name="Freeform: Shape 599">
                <a:extLst>
                  <a:ext uri="{FF2B5EF4-FFF2-40B4-BE49-F238E27FC236}">
                    <a16:creationId xmlns:a16="http://schemas.microsoft.com/office/drawing/2014/main" id="{782930CF-7AAA-6753-232F-322629B58A2A}"/>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01" name="Freeform: Shape 600">
                <a:extLst>
                  <a:ext uri="{FF2B5EF4-FFF2-40B4-BE49-F238E27FC236}">
                    <a16:creationId xmlns:a16="http://schemas.microsoft.com/office/drawing/2014/main" id="{4A99B3D0-8BC4-F72E-1AB9-0EC13F560E59}"/>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02" name="Freeform: Shape 601">
                <a:extLst>
                  <a:ext uri="{FF2B5EF4-FFF2-40B4-BE49-F238E27FC236}">
                    <a16:creationId xmlns:a16="http://schemas.microsoft.com/office/drawing/2014/main" id="{C9D4EA56-B3F1-D73C-D7D2-A38DA8815B72}"/>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3" name="Freeform: Shape 602">
                <a:extLst>
                  <a:ext uri="{FF2B5EF4-FFF2-40B4-BE49-F238E27FC236}">
                    <a16:creationId xmlns:a16="http://schemas.microsoft.com/office/drawing/2014/main" id="{355CDA30-8511-FC20-9A1F-D2A6EE96BE0A}"/>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4" name="Freeform: Shape 603">
                <a:extLst>
                  <a:ext uri="{FF2B5EF4-FFF2-40B4-BE49-F238E27FC236}">
                    <a16:creationId xmlns:a16="http://schemas.microsoft.com/office/drawing/2014/main" id="{57ECE582-3B36-EB2A-3614-90C72B36571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5" name="Freeform: Shape 604">
                <a:extLst>
                  <a:ext uri="{FF2B5EF4-FFF2-40B4-BE49-F238E27FC236}">
                    <a16:creationId xmlns:a16="http://schemas.microsoft.com/office/drawing/2014/main" id="{C6F48864-0B96-3755-BACE-885B8310E35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06" name="Freeform: Shape 605">
                <a:extLst>
                  <a:ext uri="{FF2B5EF4-FFF2-40B4-BE49-F238E27FC236}">
                    <a16:creationId xmlns:a16="http://schemas.microsoft.com/office/drawing/2014/main" id="{4E0D3C5D-141F-58C6-3E9C-F2B91A6BDC3A}"/>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7" name="Freeform: Shape 606">
                <a:extLst>
                  <a:ext uri="{FF2B5EF4-FFF2-40B4-BE49-F238E27FC236}">
                    <a16:creationId xmlns:a16="http://schemas.microsoft.com/office/drawing/2014/main" id="{D3A4A829-0457-B8DE-6054-636F909EB807}"/>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08" name="Freeform: Shape 607">
                <a:extLst>
                  <a:ext uri="{FF2B5EF4-FFF2-40B4-BE49-F238E27FC236}">
                    <a16:creationId xmlns:a16="http://schemas.microsoft.com/office/drawing/2014/main" id="{713F3769-3104-4092-5189-E5D433913B0F}"/>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09" name="Freeform: Shape 608">
                <a:extLst>
                  <a:ext uri="{FF2B5EF4-FFF2-40B4-BE49-F238E27FC236}">
                    <a16:creationId xmlns:a16="http://schemas.microsoft.com/office/drawing/2014/main" id="{9E68DF47-8B6D-6A09-7F39-B8C04DED7843}"/>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0" name="Freeform: Shape 609">
                <a:extLst>
                  <a:ext uri="{FF2B5EF4-FFF2-40B4-BE49-F238E27FC236}">
                    <a16:creationId xmlns:a16="http://schemas.microsoft.com/office/drawing/2014/main" id="{2855AFDC-67B4-DA60-2414-A43D586575E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1" name="Freeform: Shape 610">
                <a:extLst>
                  <a:ext uri="{FF2B5EF4-FFF2-40B4-BE49-F238E27FC236}">
                    <a16:creationId xmlns:a16="http://schemas.microsoft.com/office/drawing/2014/main" id="{0EFFB471-DBFA-3C45-EB2D-AB33C55ABCF9}"/>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12" name="Freeform: Shape 611">
                <a:extLst>
                  <a:ext uri="{FF2B5EF4-FFF2-40B4-BE49-F238E27FC236}">
                    <a16:creationId xmlns:a16="http://schemas.microsoft.com/office/drawing/2014/main" id="{1576F283-9FDA-E986-EA5B-E878072F0A94}"/>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13" name="Freeform: Shape 612">
                <a:extLst>
                  <a:ext uri="{FF2B5EF4-FFF2-40B4-BE49-F238E27FC236}">
                    <a16:creationId xmlns:a16="http://schemas.microsoft.com/office/drawing/2014/main" id="{0F0154CC-13D7-2A7E-0A77-B7CA4B55B626}"/>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14" name="Freeform: Shape 613">
                <a:extLst>
                  <a:ext uri="{FF2B5EF4-FFF2-40B4-BE49-F238E27FC236}">
                    <a16:creationId xmlns:a16="http://schemas.microsoft.com/office/drawing/2014/main" id="{7030009F-A9B8-1AFF-3F21-C6911D7A34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5" name="Freeform: Shape 614">
                <a:extLst>
                  <a:ext uri="{FF2B5EF4-FFF2-40B4-BE49-F238E27FC236}">
                    <a16:creationId xmlns:a16="http://schemas.microsoft.com/office/drawing/2014/main" id="{7F03F658-A97D-3928-BD2C-9D4200286A22}"/>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6" name="Freeform: Shape 615">
                <a:extLst>
                  <a:ext uri="{FF2B5EF4-FFF2-40B4-BE49-F238E27FC236}">
                    <a16:creationId xmlns:a16="http://schemas.microsoft.com/office/drawing/2014/main" id="{403DDA68-F21F-2622-18C4-16233902E5A2}"/>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7" name="Freeform: Shape 616">
                <a:extLst>
                  <a:ext uri="{FF2B5EF4-FFF2-40B4-BE49-F238E27FC236}">
                    <a16:creationId xmlns:a16="http://schemas.microsoft.com/office/drawing/2014/main" id="{ACE7E4B7-934F-BF83-82CB-8586227EC89E}"/>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18" name="Freeform: Shape 617">
                <a:extLst>
                  <a:ext uri="{FF2B5EF4-FFF2-40B4-BE49-F238E27FC236}">
                    <a16:creationId xmlns:a16="http://schemas.microsoft.com/office/drawing/2014/main" id="{8CE2B662-5490-8078-6C57-B941609D10A9}"/>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19" name="Freeform: Shape 618">
                <a:extLst>
                  <a:ext uri="{FF2B5EF4-FFF2-40B4-BE49-F238E27FC236}">
                    <a16:creationId xmlns:a16="http://schemas.microsoft.com/office/drawing/2014/main" id="{C3B47CFC-C162-7160-77E5-433D77ACF173}"/>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20" name="Freeform: Shape 619">
                <a:extLst>
                  <a:ext uri="{FF2B5EF4-FFF2-40B4-BE49-F238E27FC236}">
                    <a16:creationId xmlns:a16="http://schemas.microsoft.com/office/drawing/2014/main" id="{24CED2BB-0D16-F6E9-EF36-8AEA3D6F1135}"/>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21" name="Freeform: Shape 620">
                <a:extLst>
                  <a:ext uri="{FF2B5EF4-FFF2-40B4-BE49-F238E27FC236}">
                    <a16:creationId xmlns:a16="http://schemas.microsoft.com/office/drawing/2014/main" id="{34794EA3-6C54-D240-0222-9052364EAD4A}"/>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622" name="Freeform: Shape 621">
                <a:extLst>
                  <a:ext uri="{FF2B5EF4-FFF2-40B4-BE49-F238E27FC236}">
                    <a16:creationId xmlns:a16="http://schemas.microsoft.com/office/drawing/2014/main" id="{486B097F-6005-E58D-DE00-E108F59C2CB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3" name="Freeform: Shape 622">
                <a:extLst>
                  <a:ext uri="{FF2B5EF4-FFF2-40B4-BE49-F238E27FC236}">
                    <a16:creationId xmlns:a16="http://schemas.microsoft.com/office/drawing/2014/main" id="{76598303-5704-1797-A5F5-545B12E04707}"/>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4" name="Freeform: Shape 623">
                <a:extLst>
                  <a:ext uri="{FF2B5EF4-FFF2-40B4-BE49-F238E27FC236}">
                    <a16:creationId xmlns:a16="http://schemas.microsoft.com/office/drawing/2014/main" id="{72754639-1A83-9B36-1202-7A43361E415B}"/>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5" name="Freeform: Shape 624">
                <a:extLst>
                  <a:ext uri="{FF2B5EF4-FFF2-40B4-BE49-F238E27FC236}">
                    <a16:creationId xmlns:a16="http://schemas.microsoft.com/office/drawing/2014/main" id="{13DF6023-6EBA-86E6-8559-ECB215411397}"/>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6" name="Freeform: Shape 625">
                <a:extLst>
                  <a:ext uri="{FF2B5EF4-FFF2-40B4-BE49-F238E27FC236}">
                    <a16:creationId xmlns:a16="http://schemas.microsoft.com/office/drawing/2014/main" id="{7AA98F31-9967-0200-E07B-CDA7AE97476E}"/>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27" name="Freeform: Shape 626">
                <a:extLst>
                  <a:ext uri="{FF2B5EF4-FFF2-40B4-BE49-F238E27FC236}">
                    <a16:creationId xmlns:a16="http://schemas.microsoft.com/office/drawing/2014/main" id="{6F384AD0-8D3F-9914-6B0F-18CD89C930A6}"/>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28" name="Freeform: Shape 627">
                <a:extLst>
                  <a:ext uri="{FF2B5EF4-FFF2-40B4-BE49-F238E27FC236}">
                    <a16:creationId xmlns:a16="http://schemas.microsoft.com/office/drawing/2014/main" id="{3CDB438F-33E8-2F8E-D927-EE37034663E4}"/>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29" name="Freeform: Shape 628">
                <a:extLst>
                  <a:ext uri="{FF2B5EF4-FFF2-40B4-BE49-F238E27FC236}">
                    <a16:creationId xmlns:a16="http://schemas.microsoft.com/office/drawing/2014/main" id="{463ED4A6-4EF8-719B-C3E4-F39BB4D9179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0" name="Freeform: Shape 629">
                <a:extLst>
                  <a:ext uri="{FF2B5EF4-FFF2-40B4-BE49-F238E27FC236}">
                    <a16:creationId xmlns:a16="http://schemas.microsoft.com/office/drawing/2014/main" id="{634776CC-B430-A72F-E58C-857D55F352E2}"/>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1" name="Freeform: Shape 630">
                <a:extLst>
                  <a:ext uri="{FF2B5EF4-FFF2-40B4-BE49-F238E27FC236}">
                    <a16:creationId xmlns:a16="http://schemas.microsoft.com/office/drawing/2014/main" id="{7686A06D-CF85-6425-860F-C4BB98178F82}"/>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2" name="Freeform: Shape 631">
                <a:extLst>
                  <a:ext uri="{FF2B5EF4-FFF2-40B4-BE49-F238E27FC236}">
                    <a16:creationId xmlns:a16="http://schemas.microsoft.com/office/drawing/2014/main" id="{CD4F954F-BE2B-A0EA-A541-D96BE4104E59}"/>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3" name="Freeform: Shape 632">
                <a:extLst>
                  <a:ext uri="{FF2B5EF4-FFF2-40B4-BE49-F238E27FC236}">
                    <a16:creationId xmlns:a16="http://schemas.microsoft.com/office/drawing/2014/main" id="{D48C4DE4-F96B-31A1-9AFD-3A5EE4D29382}"/>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34" name="Freeform: Shape 633">
                <a:extLst>
                  <a:ext uri="{FF2B5EF4-FFF2-40B4-BE49-F238E27FC236}">
                    <a16:creationId xmlns:a16="http://schemas.microsoft.com/office/drawing/2014/main" id="{0C9590E5-C6A3-A39E-1412-DA15489D732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5" name="Freeform: Shape 634">
                <a:extLst>
                  <a:ext uri="{FF2B5EF4-FFF2-40B4-BE49-F238E27FC236}">
                    <a16:creationId xmlns:a16="http://schemas.microsoft.com/office/drawing/2014/main" id="{8F3F76E5-71A1-D846-9EDA-9A165528F030}"/>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36" name="Freeform: Shape 635">
                <a:extLst>
                  <a:ext uri="{FF2B5EF4-FFF2-40B4-BE49-F238E27FC236}">
                    <a16:creationId xmlns:a16="http://schemas.microsoft.com/office/drawing/2014/main" id="{2446FD77-1E93-8695-A934-6998DCADC442}"/>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7" name="Freeform: Shape 636">
                <a:extLst>
                  <a:ext uri="{FF2B5EF4-FFF2-40B4-BE49-F238E27FC236}">
                    <a16:creationId xmlns:a16="http://schemas.microsoft.com/office/drawing/2014/main" id="{BB028E27-9291-904A-50C3-862FDC9B9EBF}"/>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8" name="Freeform: Shape 637">
                <a:extLst>
                  <a:ext uri="{FF2B5EF4-FFF2-40B4-BE49-F238E27FC236}">
                    <a16:creationId xmlns:a16="http://schemas.microsoft.com/office/drawing/2014/main" id="{E8541698-87F5-2700-A7EB-CFE5401D7378}"/>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39" name="Freeform: Shape 638">
                <a:extLst>
                  <a:ext uri="{FF2B5EF4-FFF2-40B4-BE49-F238E27FC236}">
                    <a16:creationId xmlns:a16="http://schemas.microsoft.com/office/drawing/2014/main" id="{0F759497-93AA-A5BC-11B5-80CC89D5A5D3}"/>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0" name="Freeform: Shape 639">
                <a:extLst>
                  <a:ext uri="{FF2B5EF4-FFF2-40B4-BE49-F238E27FC236}">
                    <a16:creationId xmlns:a16="http://schemas.microsoft.com/office/drawing/2014/main" id="{33A904EC-E256-D24B-9759-F47570048498}"/>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1" name="Freeform: Shape 640">
                <a:extLst>
                  <a:ext uri="{FF2B5EF4-FFF2-40B4-BE49-F238E27FC236}">
                    <a16:creationId xmlns:a16="http://schemas.microsoft.com/office/drawing/2014/main" id="{9185E5E3-803E-4B01-81C9-A18620695110}"/>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2" name="Freeform: Shape 641">
                <a:extLst>
                  <a:ext uri="{FF2B5EF4-FFF2-40B4-BE49-F238E27FC236}">
                    <a16:creationId xmlns:a16="http://schemas.microsoft.com/office/drawing/2014/main" id="{4E871DB0-2C8F-0BDD-9244-B30EA2626979}"/>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43" name="Freeform: Shape 642">
                <a:extLst>
                  <a:ext uri="{FF2B5EF4-FFF2-40B4-BE49-F238E27FC236}">
                    <a16:creationId xmlns:a16="http://schemas.microsoft.com/office/drawing/2014/main" id="{28C78C49-2CE1-8D51-AE9C-99D461C2BB2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4" name="Freeform: Shape 643">
                <a:extLst>
                  <a:ext uri="{FF2B5EF4-FFF2-40B4-BE49-F238E27FC236}">
                    <a16:creationId xmlns:a16="http://schemas.microsoft.com/office/drawing/2014/main" id="{523EC84A-3145-44F8-165D-66F69F328652}"/>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5" name="Freeform: Shape 644">
                <a:extLst>
                  <a:ext uri="{FF2B5EF4-FFF2-40B4-BE49-F238E27FC236}">
                    <a16:creationId xmlns:a16="http://schemas.microsoft.com/office/drawing/2014/main" id="{E502C0BF-0267-2D67-2F52-C6B7643DF90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6" name="Freeform: Shape 645">
                <a:extLst>
                  <a:ext uri="{FF2B5EF4-FFF2-40B4-BE49-F238E27FC236}">
                    <a16:creationId xmlns:a16="http://schemas.microsoft.com/office/drawing/2014/main" id="{A14880F0-E7D2-6396-A01C-A3450A5B5557}"/>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7" name="Freeform: Shape 646">
                <a:extLst>
                  <a:ext uri="{FF2B5EF4-FFF2-40B4-BE49-F238E27FC236}">
                    <a16:creationId xmlns:a16="http://schemas.microsoft.com/office/drawing/2014/main" id="{6CFE5E5E-6753-5610-2307-DCB505CC274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8" name="Freeform: Shape 647">
                <a:extLst>
                  <a:ext uri="{FF2B5EF4-FFF2-40B4-BE49-F238E27FC236}">
                    <a16:creationId xmlns:a16="http://schemas.microsoft.com/office/drawing/2014/main" id="{D4305D3C-AF37-AB64-B722-226C5B24A9E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49" name="Freeform: Shape 648">
                <a:extLst>
                  <a:ext uri="{FF2B5EF4-FFF2-40B4-BE49-F238E27FC236}">
                    <a16:creationId xmlns:a16="http://schemas.microsoft.com/office/drawing/2014/main" id="{AFA8935A-0281-2374-54F2-0D7F8F3FD50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0" name="Freeform: Shape 649">
                <a:extLst>
                  <a:ext uri="{FF2B5EF4-FFF2-40B4-BE49-F238E27FC236}">
                    <a16:creationId xmlns:a16="http://schemas.microsoft.com/office/drawing/2014/main" id="{85E163EF-0B20-FFDB-C946-257B60450DB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1" name="Freeform: Shape 650">
                <a:extLst>
                  <a:ext uri="{FF2B5EF4-FFF2-40B4-BE49-F238E27FC236}">
                    <a16:creationId xmlns:a16="http://schemas.microsoft.com/office/drawing/2014/main" id="{AF4C5270-CFE8-1316-8CDC-380C8D2AB30B}"/>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2" name="Freeform: Shape 651">
                <a:extLst>
                  <a:ext uri="{FF2B5EF4-FFF2-40B4-BE49-F238E27FC236}">
                    <a16:creationId xmlns:a16="http://schemas.microsoft.com/office/drawing/2014/main" id="{C304A953-7936-33BD-CFD7-02D098949958}"/>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3" name="Freeform: Shape 652">
                <a:extLst>
                  <a:ext uri="{FF2B5EF4-FFF2-40B4-BE49-F238E27FC236}">
                    <a16:creationId xmlns:a16="http://schemas.microsoft.com/office/drawing/2014/main" id="{E76225AF-0E98-F8AA-72B6-943B396CF61D}"/>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4" name="Freeform: Shape 653">
                <a:extLst>
                  <a:ext uri="{FF2B5EF4-FFF2-40B4-BE49-F238E27FC236}">
                    <a16:creationId xmlns:a16="http://schemas.microsoft.com/office/drawing/2014/main" id="{7CC67F90-41E6-7AAD-A11D-B815358A69A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5" name="Freeform: Shape 654">
                <a:extLst>
                  <a:ext uri="{FF2B5EF4-FFF2-40B4-BE49-F238E27FC236}">
                    <a16:creationId xmlns:a16="http://schemas.microsoft.com/office/drawing/2014/main" id="{2F7EE614-7051-D664-DCB8-5A9103970C48}"/>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56" name="Freeform: Shape 655">
                <a:extLst>
                  <a:ext uri="{FF2B5EF4-FFF2-40B4-BE49-F238E27FC236}">
                    <a16:creationId xmlns:a16="http://schemas.microsoft.com/office/drawing/2014/main" id="{2B6FD444-99B8-AA7D-4871-9946623E270F}"/>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657" name="Freeform: Shape 656">
                <a:extLst>
                  <a:ext uri="{FF2B5EF4-FFF2-40B4-BE49-F238E27FC236}">
                    <a16:creationId xmlns:a16="http://schemas.microsoft.com/office/drawing/2014/main" id="{7307B97A-C218-E5A0-3C33-BE021EAB2F07}"/>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58" name="Freeform: Shape 657">
                <a:extLst>
                  <a:ext uri="{FF2B5EF4-FFF2-40B4-BE49-F238E27FC236}">
                    <a16:creationId xmlns:a16="http://schemas.microsoft.com/office/drawing/2014/main" id="{6F312327-69DC-A1D5-11AF-7D068BA6201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59" name="Freeform: Shape 658">
                <a:extLst>
                  <a:ext uri="{FF2B5EF4-FFF2-40B4-BE49-F238E27FC236}">
                    <a16:creationId xmlns:a16="http://schemas.microsoft.com/office/drawing/2014/main" id="{E740E002-7726-60A5-B74E-075238E48E19}"/>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0" name="Freeform: Shape 659">
                <a:extLst>
                  <a:ext uri="{FF2B5EF4-FFF2-40B4-BE49-F238E27FC236}">
                    <a16:creationId xmlns:a16="http://schemas.microsoft.com/office/drawing/2014/main" id="{AFCFA349-B728-03B5-1736-BB0B2F524CF9}"/>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1" name="Freeform: Shape 660">
                <a:extLst>
                  <a:ext uri="{FF2B5EF4-FFF2-40B4-BE49-F238E27FC236}">
                    <a16:creationId xmlns:a16="http://schemas.microsoft.com/office/drawing/2014/main" id="{ED2964BE-89F6-A2A7-AE8D-C8710C24D9E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62" name="Freeform: Shape 661">
                <a:extLst>
                  <a:ext uri="{FF2B5EF4-FFF2-40B4-BE49-F238E27FC236}">
                    <a16:creationId xmlns:a16="http://schemas.microsoft.com/office/drawing/2014/main" id="{6AE53317-2C5D-A223-DCBC-AE932A71FC95}"/>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63" name="Freeform: Shape 662">
                <a:extLst>
                  <a:ext uri="{FF2B5EF4-FFF2-40B4-BE49-F238E27FC236}">
                    <a16:creationId xmlns:a16="http://schemas.microsoft.com/office/drawing/2014/main" id="{942FBC74-7782-98B7-F0D4-5931F8FDC3E3}"/>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4" name="Freeform: Shape 663">
                <a:extLst>
                  <a:ext uri="{FF2B5EF4-FFF2-40B4-BE49-F238E27FC236}">
                    <a16:creationId xmlns:a16="http://schemas.microsoft.com/office/drawing/2014/main" id="{2363C57C-1A45-1844-ACE0-73B041756A8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5" name="Freeform: Shape 664">
                <a:extLst>
                  <a:ext uri="{FF2B5EF4-FFF2-40B4-BE49-F238E27FC236}">
                    <a16:creationId xmlns:a16="http://schemas.microsoft.com/office/drawing/2014/main" id="{F3C9C4F7-718E-900B-5FCA-A8413B25E3C9}"/>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666" name="Freeform: Shape 665">
                <a:extLst>
                  <a:ext uri="{FF2B5EF4-FFF2-40B4-BE49-F238E27FC236}">
                    <a16:creationId xmlns:a16="http://schemas.microsoft.com/office/drawing/2014/main" id="{E8646A9C-9982-2822-CE74-2DB72CDBD0E2}"/>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667" name="Freeform: Shape 666">
                <a:extLst>
                  <a:ext uri="{FF2B5EF4-FFF2-40B4-BE49-F238E27FC236}">
                    <a16:creationId xmlns:a16="http://schemas.microsoft.com/office/drawing/2014/main" id="{9733CB13-6877-6813-B2C6-632D8330F08D}"/>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668" name="Freeform: Shape 667">
                <a:extLst>
                  <a:ext uri="{FF2B5EF4-FFF2-40B4-BE49-F238E27FC236}">
                    <a16:creationId xmlns:a16="http://schemas.microsoft.com/office/drawing/2014/main" id="{A4B8C0B0-D0D6-C84D-D5A8-66C6A98327B9}"/>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669" name="Freeform: Shape 668">
                <a:extLst>
                  <a:ext uri="{FF2B5EF4-FFF2-40B4-BE49-F238E27FC236}">
                    <a16:creationId xmlns:a16="http://schemas.microsoft.com/office/drawing/2014/main" id="{1CD542D9-592C-9BCF-E565-A5547771477E}"/>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0" name="Freeform: Shape 669">
                <a:extLst>
                  <a:ext uri="{FF2B5EF4-FFF2-40B4-BE49-F238E27FC236}">
                    <a16:creationId xmlns:a16="http://schemas.microsoft.com/office/drawing/2014/main" id="{46E71DFF-ADFB-2605-86DA-70E81A8A2213}"/>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1" name="Freeform: Shape 670">
                <a:extLst>
                  <a:ext uri="{FF2B5EF4-FFF2-40B4-BE49-F238E27FC236}">
                    <a16:creationId xmlns:a16="http://schemas.microsoft.com/office/drawing/2014/main" id="{4AF6CAC8-2E68-6AE0-B40E-4703F7B02D8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2" name="Freeform: Shape 671">
                <a:extLst>
                  <a:ext uri="{FF2B5EF4-FFF2-40B4-BE49-F238E27FC236}">
                    <a16:creationId xmlns:a16="http://schemas.microsoft.com/office/drawing/2014/main" id="{D244FBBD-94DB-075D-9480-6394BB291D67}"/>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3" name="Freeform: Shape 672">
                <a:extLst>
                  <a:ext uri="{FF2B5EF4-FFF2-40B4-BE49-F238E27FC236}">
                    <a16:creationId xmlns:a16="http://schemas.microsoft.com/office/drawing/2014/main" id="{30881D81-E72A-58D5-C518-0DE9BEB678CF}"/>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74" name="Freeform: Shape 673">
                <a:extLst>
                  <a:ext uri="{FF2B5EF4-FFF2-40B4-BE49-F238E27FC236}">
                    <a16:creationId xmlns:a16="http://schemas.microsoft.com/office/drawing/2014/main" id="{4ECBC0A7-F5A2-D99C-D780-34996524922B}"/>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675" name="Freeform: Shape 674">
                <a:extLst>
                  <a:ext uri="{FF2B5EF4-FFF2-40B4-BE49-F238E27FC236}">
                    <a16:creationId xmlns:a16="http://schemas.microsoft.com/office/drawing/2014/main" id="{8830B1B8-9B69-70BB-4223-6BAFC39E36AD}"/>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6" name="Freeform: Shape 675">
                <a:extLst>
                  <a:ext uri="{FF2B5EF4-FFF2-40B4-BE49-F238E27FC236}">
                    <a16:creationId xmlns:a16="http://schemas.microsoft.com/office/drawing/2014/main" id="{5E40531A-DD37-2A5B-34AD-4567D51346EA}"/>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7" name="Freeform: Shape 676">
                <a:extLst>
                  <a:ext uri="{FF2B5EF4-FFF2-40B4-BE49-F238E27FC236}">
                    <a16:creationId xmlns:a16="http://schemas.microsoft.com/office/drawing/2014/main" id="{0F3A9687-A3CC-2457-7409-C042FEA398E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78" name="Freeform: Shape 677">
                <a:extLst>
                  <a:ext uri="{FF2B5EF4-FFF2-40B4-BE49-F238E27FC236}">
                    <a16:creationId xmlns:a16="http://schemas.microsoft.com/office/drawing/2014/main" id="{A40FC94C-5595-EF19-CE54-BAEAD2FC994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79" name="Freeform: Shape 678">
                <a:extLst>
                  <a:ext uri="{FF2B5EF4-FFF2-40B4-BE49-F238E27FC236}">
                    <a16:creationId xmlns:a16="http://schemas.microsoft.com/office/drawing/2014/main" id="{33A257F1-EFF7-EDB9-EDB2-DC7676443DA6}"/>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0" name="Freeform: Shape 679">
                <a:extLst>
                  <a:ext uri="{FF2B5EF4-FFF2-40B4-BE49-F238E27FC236}">
                    <a16:creationId xmlns:a16="http://schemas.microsoft.com/office/drawing/2014/main" id="{3B3353DE-2D7A-AC07-B47A-B2CE131769BB}"/>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1" name="Freeform: Shape 680">
                <a:extLst>
                  <a:ext uri="{FF2B5EF4-FFF2-40B4-BE49-F238E27FC236}">
                    <a16:creationId xmlns:a16="http://schemas.microsoft.com/office/drawing/2014/main" id="{9B9C0F93-750F-2039-7CEA-156C0D15C44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2" name="Freeform: Shape 681">
                <a:extLst>
                  <a:ext uri="{FF2B5EF4-FFF2-40B4-BE49-F238E27FC236}">
                    <a16:creationId xmlns:a16="http://schemas.microsoft.com/office/drawing/2014/main" id="{C489D538-F7B1-01D5-B9CD-818366D13052}"/>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3" name="Freeform: Shape 682">
                <a:extLst>
                  <a:ext uri="{FF2B5EF4-FFF2-40B4-BE49-F238E27FC236}">
                    <a16:creationId xmlns:a16="http://schemas.microsoft.com/office/drawing/2014/main" id="{A68ACA3A-F254-93AE-25A5-02DF9E00EEE9}"/>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84" name="Freeform: Shape 683">
                <a:extLst>
                  <a:ext uri="{FF2B5EF4-FFF2-40B4-BE49-F238E27FC236}">
                    <a16:creationId xmlns:a16="http://schemas.microsoft.com/office/drawing/2014/main" id="{7D2A1E25-6282-8D9A-B5B5-BAF32A2D3093}"/>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5" name="Freeform: Shape 684">
                <a:extLst>
                  <a:ext uri="{FF2B5EF4-FFF2-40B4-BE49-F238E27FC236}">
                    <a16:creationId xmlns:a16="http://schemas.microsoft.com/office/drawing/2014/main" id="{3A989B7B-AC61-46D3-F914-5507990BC038}"/>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86" name="Freeform: Shape 685">
                <a:extLst>
                  <a:ext uri="{FF2B5EF4-FFF2-40B4-BE49-F238E27FC236}">
                    <a16:creationId xmlns:a16="http://schemas.microsoft.com/office/drawing/2014/main" id="{63E5B1F5-A2CE-AB8C-55FC-E50C7803146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7" name="Freeform: Shape 686">
                <a:extLst>
                  <a:ext uri="{FF2B5EF4-FFF2-40B4-BE49-F238E27FC236}">
                    <a16:creationId xmlns:a16="http://schemas.microsoft.com/office/drawing/2014/main" id="{A30839AC-DE3C-5870-7039-F915AF85108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8" name="Freeform: Shape 687">
                <a:extLst>
                  <a:ext uri="{FF2B5EF4-FFF2-40B4-BE49-F238E27FC236}">
                    <a16:creationId xmlns:a16="http://schemas.microsoft.com/office/drawing/2014/main" id="{47B2D09C-CFBD-9808-2BE2-71F6482153B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89" name="Freeform: Shape 688">
                <a:extLst>
                  <a:ext uri="{FF2B5EF4-FFF2-40B4-BE49-F238E27FC236}">
                    <a16:creationId xmlns:a16="http://schemas.microsoft.com/office/drawing/2014/main" id="{B8ED56C3-0F17-E674-36F8-1A349DE51E49}"/>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690" name="Freeform: Shape 689">
                <a:extLst>
                  <a:ext uri="{FF2B5EF4-FFF2-40B4-BE49-F238E27FC236}">
                    <a16:creationId xmlns:a16="http://schemas.microsoft.com/office/drawing/2014/main" id="{3981C968-C1F3-023D-9F12-E139ACA90E4E}"/>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1" name="Freeform: Shape 690">
                <a:extLst>
                  <a:ext uri="{FF2B5EF4-FFF2-40B4-BE49-F238E27FC236}">
                    <a16:creationId xmlns:a16="http://schemas.microsoft.com/office/drawing/2014/main" id="{CD44397E-2328-EC21-4529-B7FABF4607F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692" name="Freeform: Shape 691">
                <a:extLst>
                  <a:ext uri="{FF2B5EF4-FFF2-40B4-BE49-F238E27FC236}">
                    <a16:creationId xmlns:a16="http://schemas.microsoft.com/office/drawing/2014/main" id="{01E4995B-8337-13BE-B835-C1994038CFA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693" name="Freeform: Shape 692">
                <a:extLst>
                  <a:ext uri="{FF2B5EF4-FFF2-40B4-BE49-F238E27FC236}">
                    <a16:creationId xmlns:a16="http://schemas.microsoft.com/office/drawing/2014/main" id="{E14E5901-8540-F024-F9EF-BFE00A4955F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4" name="Freeform: Shape 693">
                <a:extLst>
                  <a:ext uri="{FF2B5EF4-FFF2-40B4-BE49-F238E27FC236}">
                    <a16:creationId xmlns:a16="http://schemas.microsoft.com/office/drawing/2014/main" id="{2D538F12-61E9-039A-6809-82B03DE26B6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5" name="Freeform: Shape 694">
                <a:extLst>
                  <a:ext uri="{FF2B5EF4-FFF2-40B4-BE49-F238E27FC236}">
                    <a16:creationId xmlns:a16="http://schemas.microsoft.com/office/drawing/2014/main" id="{F37D1A80-2E17-D392-B5BA-436DCD70BABD}"/>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696" name="Freeform: Shape 695">
                <a:extLst>
                  <a:ext uri="{FF2B5EF4-FFF2-40B4-BE49-F238E27FC236}">
                    <a16:creationId xmlns:a16="http://schemas.microsoft.com/office/drawing/2014/main" id="{2464AB6D-F7B3-3980-CBAC-C6F4A2627A8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697" name="Freeform: Shape 696">
                <a:extLst>
                  <a:ext uri="{FF2B5EF4-FFF2-40B4-BE49-F238E27FC236}">
                    <a16:creationId xmlns:a16="http://schemas.microsoft.com/office/drawing/2014/main" id="{FCE381A8-4100-866A-1CDE-9B938810A0A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698" name="Freeform: Shape 697">
                <a:extLst>
                  <a:ext uri="{FF2B5EF4-FFF2-40B4-BE49-F238E27FC236}">
                    <a16:creationId xmlns:a16="http://schemas.microsoft.com/office/drawing/2014/main" id="{D42D863C-6FF9-E99D-C1B0-5B3FAFB490A5}"/>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nvGrpSpPr>
            <p:cNvPr id="360" name="Graphic 4">
              <a:extLst>
                <a:ext uri="{FF2B5EF4-FFF2-40B4-BE49-F238E27FC236}">
                  <a16:creationId xmlns:a16="http://schemas.microsoft.com/office/drawing/2014/main" id="{203957C4-87E6-2D88-F93D-17CD9C78ED7F}"/>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F20904F9-6AFC-990A-25E9-07D66C1F7833}"/>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2" name="Freeform: Shape 361">
                <a:extLst>
                  <a:ext uri="{FF2B5EF4-FFF2-40B4-BE49-F238E27FC236}">
                    <a16:creationId xmlns:a16="http://schemas.microsoft.com/office/drawing/2014/main" id="{31ED3DDF-4E26-12EB-983C-1BEDD50EC8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3" name="Freeform: Shape 362">
                <a:extLst>
                  <a:ext uri="{FF2B5EF4-FFF2-40B4-BE49-F238E27FC236}">
                    <a16:creationId xmlns:a16="http://schemas.microsoft.com/office/drawing/2014/main" id="{0790CB5D-B349-2FD7-CCAA-D1D9B4AD30A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4" name="Freeform: Shape 363">
                <a:extLst>
                  <a:ext uri="{FF2B5EF4-FFF2-40B4-BE49-F238E27FC236}">
                    <a16:creationId xmlns:a16="http://schemas.microsoft.com/office/drawing/2014/main" id="{1CE0A4AA-26CC-73C5-7215-E5301B37339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5" name="Freeform: Shape 364">
                <a:extLst>
                  <a:ext uri="{FF2B5EF4-FFF2-40B4-BE49-F238E27FC236}">
                    <a16:creationId xmlns:a16="http://schemas.microsoft.com/office/drawing/2014/main" id="{A466DB03-EC26-BA5F-564C-64F82C729A0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6" name="Freeform: Shape 365">
                <a:extLst>
                  <a:ext uri="{FF2B5EF4-FFF2-40B4-BE49-F238E27FC236}">
                    <a16:creationId xmlns:a16="http://schemas.microsoft.com/office/drawing/2014/main" id="{B693F8F3-4EA4-7AFD-2772-BF371C334C9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67" name="Freeform: Shape 366">
                <a:extLst>
                  <a:ext uri="{FF2B5EF4-FFF2-40B4-BE49-F238E27FC236}">
                    <a16:creationId xmlns:a16="http://schemas.microsoft.com/office/drawing/2014/main" id="{980B7331-F50B-E8C9-17DF-216C7710F774}"/>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68" name="Freeform: Shape 367">
                <a:extLst>
                  <a:ext uri="{FF2B5EF4-FFF2-40B4-BE49-F238E27FC236}">
                    <a16:creationId xmlns:a16="http://schemas.microsoft.com/office/drawing/2014/main" id="{F1E84CAC-7EE4-A63D-E984-3B29D951F54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369" name="Freeform: Shape 368">
                <a:extLst>
                  <a:ext uri="{FF2B5EF4-FFF2-40B4-BE49-F238E27FC236}">
                    <a16:creationId xmlns:a16="http://schemas.microsoft.com/office/drawing/2014/main" id="{F31C2DF2-0495-D818-BCDC-F570A1D623D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0" name="Freeform: Shape 369">
                <a:extLst>
                  <a:ext uri="{FF2B5EF4-FFF2-40B4-BE49-F238E27FC236}">
                    <a16:creationId xmlns:a16="http://schemas.microsoft.com/office/drawing/2014/main" id="{4C200D13-7B21-DB9F-AB61-23569DC8E21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1" name="Freeform: Shape 370">
                <a:extLst>
                  <a:ext uri="{FF2B5EF4-FFF2-40B4-BE49-F238E27FC236}">
                    <a16:creationId xmlns:a16="http://schemas.microsoft.com/office/drawing/2014/main" id="{C2CA3135-0716-5864-2AE1-D160A58E1149}"/>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2" name="Freeform: Shape 371">
                <a:extLst>
                  <a:ext uri="{FF2B5EF4-FFF2-40B4-BE49-F238E27FC236}">
                    <a16:creationId xmlns:a16="http://schemas.microsoft.com/office/drawing/2014/main" id="{AA850A79-8C31-6EED-3447-AC53445110B6}"/>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3" name="Freeform: Shape 372">
                <a:extLst>
                  <a:ext uri="{FF2B5EF4-FFF2-40B4-BE49-F238E27FC236}">
                    <a16:creationId xmlns:a16="http://schemas.microsoft.com/office/drawing/2014/main" id="{0E30C7B4-98D4-4910-F62C-8308F1BD8B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374" name="Freeform: Shape 373">
                <a:extLst>
                  <a:ext uri="{FF2B5EF4-FFF2-40B4-BE49-F238E27FC236}">
                    <a16:creationId xmlns:a16="http://schemas.microsoft.com/office/drawing/2014/main" id="{97236308-36DC-128C-B8AA-F98B1BE6CFE4}"/>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75" name="Freeform: Shape 374">
                <a:extLst>
                  <a:ext uri="{FF2B5EF4-FFF2-40B4-BE49-F238E27FC236}">
                    <a16:creationId xmlns:a16="http://schemas.microsoft.com/office/drawing/2014/main" id="{85B2512B-E23A-A367-8EDE-487E76F9281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76" name="Freeform: Shape 375">
                <a:extLst>
                  <a:ext uri="{FF2B5EF4-FFF2-40B4-BE49-F238E27FC236}">
                    <a16:creationId xmlns:a16="http://schemas.microsoft.com/office/drawing/2014/main" id="{C1B4B8EB-7C9E-9718-8956-03085974A14D}"/>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77" name="Freeform: Shape 376">
                <a:extLst>
                  <a:ext uri="{FF2B5EF4-FFF2-40B4-BE49-F238E27FC236}">
                    <a16:creationId xmlns:a16="http://schemas.microsoft.com/office/drawing/2014/main" id="{606D2543-7789-E9EE-279D-05766D5D1FB5}"/>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8" name="Freeform: Shape 377">
                <a:extLst>
                  <a:ext uri="{FF2B5EF4-FFF2-40B4-BE49-F238E27FC236}">
                    <a16:creationId xmlns:a16="http://schemas.microsoft.com/office/drawing/2014/main" id="{3D60A23C-854A-E50A-75E7-048891117511}"/>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79" name="Freeform: Shape 378">
                <a:extLst>
                  <a:ext uri="{FF2B5EF4-FFF2-40B4-BE49-F238E27FC236}">
                    <a16:creationId xmlns:a16="http://schemas.microsoft.com/office/drawing/2014/main" id="{AFD5889A-DE18-551F-6E5F-DB87E88EC72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0" name="Freeform: Shape 379">
                <a:extLst>
                  <a:ext uri="{FF2B5EF4-FFF2-40B4-BE49-F238E27FC236}">
                    <a16:creationId xmlns:a16="http://schemas.microsoft.com/office/drawing/2014/main" id="{D9231DBB-5581-04A3-F119-7F860DB539B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381" name="Freeform: Shape 380">
                <a:extLst>
                  <a:ext uri="{FF2B5EF4-FFF2-40B4-BE49-F238E27FC236}">
                    <a16:creationId xmlns:a16="http://schemas.microsoft.com/office/drawing/2014/main" id="{F8F47C60-2BB6-5047-CFFF-F0434AC7DF3C}"/>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2" name="Freeform: Shape 381">
                <a:extLst>
                  <a:ext uri="{FF2B5EF4-FFF2-40B4-BE49-F238E27FC236}">
                    <a16:creationId xmlns:a16="http://schemas.microsoft.com/office/drawing/2014/main" id="{14AB4100-978B-728C-4D89-5BA48B04F49A}"/>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83" name="Freeform: Shape 382">
                <a:extLst>
                  <a:ext uri="{FF2B5EF4-FFF2-40B4-BE49-F238E27FC236}">
                    <a16:creationId xmlns:a16="http://schemas.microsoft.com/office/drawing/2014/main" id="{A728005F-EA07-A472-DA83-B77B399ACDC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4" name="Freeform: Shape 383">
                <a:extLst>
                  <a:ext uri="{FF2B5EF4-FFF2-40B4-BE49-F238E27FC236}">
                    <a16:creationId xmlns:a16="http://schemas.microsoft.com/office/drawing/2014/main" id="{012B5A1B-69EA-C3F6-988B-0C4EF5040E5E}"/>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5" name="Freeform: Shape 384">
                <a:extLst>
                  <a:ext uri="{FF2B5EF4-FFF2-40B4-BE49-F238E27FC236}">
                    <a16:creationId xmlns:a16="http://schemas.microsoft.com/office/drawing/2014/main" id="{88E4AB87-E891-AFE7-8B3E-39903C28E0B0}"/>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6" name="Freeform: Shape 385">
                <a:extLst>
                  <a:ext uri="{FF2B5EF4-FFF2-40B4-BE49-F238E27FC236}">
                    <a16:creationId xmlns:a16="http://schemas.microsoft.com/office/drawing/2014/main" id="{7DC37737-75D0-872C-5A6D-074198C59F87}"/>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7" name="Freeform: Shape 386">
                <a:extLst>
                  <a:ext uri="{FF2B5EF4-FFF2-40B4-BE49-F238E27FC236}">
                    <a16:creationId xmlns:a16="http://schemas.microsoft.com/office/drawing/2014/main" id="{B49D7538-B12F-3328-FF4A-D497A482EBB0}"/>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88" name="Freeform: Shape 387">
                <a:extLst>
                  <a:ext uri="{FF2B5EF4-FFF2-40B4-BE49-F238E27FC236}">
                    <a16:creationId xmlns:a16="http://schemas.microsoft.com/office/drawing/2014/main" id="{97AF936A-DD11-1949-AE72-2B8723F31BD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89" name="Freeform: Shape 388">
                <a:extLst>
                  <a:ext uri="{FF2B5EF4-FFF2-40B4-BE49-F238E27FC236}">
                    <a16:creationId xmlns:a16="http://schemas.microsoft.com/office/drawing/2014/main" id="{E8E01C0D-D4E0-FEAB-5BBB-74E2B374436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0" name="Freeform: Shape 389">
                <a:extLst>
                  <a:ext uri="{FF2B5EF4-FFF2-40B4-BE49-F238E27FC236}">
                    <a16:creationId xmlns:a16="http://schemas.microsoft.com/office/drawing/2014/main" id="{4654563C-3BE2-2D2C-415C-C2581F06C8D1}"/>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1" name="Freeform: Shape 390">
                <a:extLst>
                  <a:ext uri="{FF2B5EF4-FFF2-40B4-BE49-F238E27FC236}">
                    <a16:creationId xmlns:a16="http://schemas.microsoft.com/office/drawing/2014/main" id="{A7130C3A-D7DB-63AD-4FA7-0C61F9CE8332}"/>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2" name="Freeform: Shape 391">
                <a:extLst>
                  <a:ext uri="{FF2B5EF4-FFF2-40B4-BE49-F238E27FC236}">
                    <a16:creationId xmlns:a16="http://schemas.microsoft.com/office/drawing/2014/main" id="{B470A787-28C0-BF24-F481-99A5DF75E096}"/>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3" name="Freeform: Shape 392">
                <a:extLst>
                  <a:ext uri="{FF2B5EF4-FFF2-40B4-BE49-F238E27FC236}">
                    <a16:creationId xmlns:a16="http://schemas.microsoft.com/office/drawing/2014/main" id="{707AADEC-6216-8367-7D6F-CF7BC1B497D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4" name="Freeform: Shape 393">
                <a:extLst>
                  <a:ext uri="{FF2B5EF4-FFF2-40B4-BE49-F238E27FC236}">
                    <a16:creationId xmlns:a16="http://schemas.microsoft.com/office/drawing/2014/main" id="{4B9E9B32-3276-A5CF-16C6-6509E69A3996}"/>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5" name="Freeform: Shape 394">
                <a:extLst>
                  <a:ext uri="{FF2B5EF4-FFF2-40B4-BE49-F238E27FC236}">
                    <a16:creationId xmlns:a16="http://schemas.microsoft.com/office/drawing/2014/main" id="{437CBA96-7BF5-21D8-60A1-FC4C53BE16B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396" name="Freeform: Shape 395">
                <a:extLst>
                  <a:ext uri="{FF2B5EF4-FFF2-40B4-BE49-F238E27FC236}">
                    <a16:creationId xmlns:a16="http://schemas.microsoft.com/office/drawing/2014/main" id="{9422C6E5-109C-F1A5-A390-1DEF7FF4051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397" name="Freeform: Shape 396">
                <a:extLst>
                  <a:ext uri="{FF2B5EF4-FFF2-40B4-BE49-F238E27FC236}">
                    <a16:creationId xmlns:a16="http://schemas.microsoft.com/office/drawing/2014/main" id="{0856D276-6866-D5C0-7204-8844111C261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8" name="Freeform: Shape 397">
                <a:extLst>
                  <a:ext uri="{FF2B5EF4-FFF2-40B4-BE49-F238E27FC236}">
                    <a16:creationId xmlns:a16="http://schemas.microsoft.com/office/drawing/2014/main" id="{AC4E815B-D6CE-239F-A7E2-F76E578124E2}"/>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399" name="Freeform: Shape 398">
                <a:extLst>
                  <a:ext uri="{FF2B5EF4-FFF2-40B4-BE49-F238E27FC236}">
                    <a16:creationId xmlns:a16="http://schemas.microsoft.com/office/drawing/2014/main" id="{15225DC8-7C37-2B2F-549D-0CA47A1B3CA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0" name="Freeform: Shape 399">
                <a:extLst>
                  <a:ext uri="{FF2B5EF4-FFF2-40B4-BE49-F238E27FC236}">
                    <a16:creationId xmlns:a16="http://schemas.microsoft.com/office/drawing/2014/main" id="{0BBF8BE0-FA98-F4AD-FDFC-617E94CABAA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1" name="Freeform: Shape 400">
                <a:extLst>
                  <a:ext uri="{FF2B5EF4-FFF2-40B4-BE49-F238E27FC236}">
                    <a16:creationId xmlns:a16="http://schemas.microsoft.com/office/drawing/2014/main" id="{4FD3F642-D78E-6E05-934D-DF68CD3E01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2" name="Freeform: Shape 401">
                <a:extLst>
                  <a:ext uri="{FF2B5EF4-FFF2-40B4-BE49-F238E27FC236}">
                    <a16:creationId xmlns:a16="http://schemas.microsoft.com/office/drawing/2014/main" id="{DA8E783B-089A-0900-F1ED-180A4BBA4211}"/>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03" name="Freeform: Shape 402">
                <a:extLst>
                  <a:ext uri="{FF2B5EF4-FFF2-40B4-BE49-F238E27FC236}">
                    <a16:creationId xmlns:a16="http://schemas.microsoft.com/office/drawing/2014/main" id="{9E79C118-8A76-3282-3DB3-E4D8819066E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04" name="Freeform: Shape 403">
                <a:extLst>
                  <a:ext uri="{FF2B5EF4-FFF2-40B4-BE49-F238E27FC236}">
                    <a16:creationId xmlns:a16="http://schemas.microsoft.com/office/drawing/2014/main" id="{5EC552AE-E505-B764-152A-D7F3F5FD32DD}"/>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5" name="Freeform: Shape 404">
                <a:extLst>
                  <a:ext uri="{FF2B5EF4-FFF2-40B4-BE49-F238E27FC236}">
                    <a16:creationId xmlns:a16="http://schemas.microsoft.com/office/drawing/2014/main" id="{91C44CD0-71C3-1468-75B6-06BD25C94474}"/>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6" name="Freeform: Shape 405">
                <a:extLst>
                  <a:ext uri="{FF2B5EF4-FFF2-40B4-BE49-F238E27FC236}">
                    <a16:creationId xmlns:a16="http://schemas.microsoft.com/office/drawing/2014/main" id="{9492C173-164D-554B-9FF5-C21D2B34CF74}"/>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7" name="Freeform: Shape 406">
                <a:extLst>
                  <a:ext uri="{FF2B5EF4-FFF2-40B4-BE49-F238E27FC236}">
                    <a16:creationId xmlns:a16="http://schemas.microsoft.com/office/drawing/2014/main" id="{683FDE28-E6A1-8F61-ED43-FD36CEA7E2E1}"/>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8" name="Freeform: Shape 407">
                <a:extLst>
                  <a:ext uri="{FF2B5EF4-FFF2-40B4-BE49-F238E27FC236}">
                    <a16:creationId xmlns:a16="http://schemas.microsoft.com/office/drawing/2014/main" id="{F8645A1A-EC03-3009-4897-9BE98A43FD71}"/>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09" name="Freeform: Shape 408">
                <a:extLst>
                  <a:ext uri="{FF2B5EF4-FFF2-40B4-BE49-F238E27FC236}">
                    <a16:creationId xmlns:a16="http://schemas.microsoft.com/office/drawing/2014/main" id="{54FA54BC-D078-7595-2ABC-666D0ED1862B}"/>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10" name="Freeform: Shape 409">
                <a:extLst>
                  <a:ext uri="{FF2B5EF4-FFF2-40B4-BE49-F238E27FC236}">
                    <a16:creationId xmlns:a16="http://schemas.microsoft.com/office/drawing/2014/main" id="{BAA78001-6149-7840-9F25-D351B6F88EA4}"/>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1" name="Freeform: Shape 410">
                <a:extLst>
                  <a:ext uri="{FF2B5EF4-FFF2-40B4-BE49-F238E27FC236}">
                    <a16:creationId xmlns:a16="http://schemas.microsoft.com/office/drawing/2014/main" id="{A7015641-4B03-1424-88DF-18557D5A3A7E}"/>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2" name="Freeform: Shape 411">
                <a:extLst>
                  <a:ext uri="{FF2B5EF4-FFF2-40B4-BE49-F238E27FC236}">
                    <a16:creationId xmlns:a16="http://schemas.microsoft.com/office/drawing/2014/main" id="{D4BDEA04-AA52-F8EC-CD8B-A0422ACC773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13" name="Freeform: Shape 412">
                <a:extLst>
                  <a:ext uri="{FF2B5EF4-FFF2-40B4-BE49-F238E27FC236}">
                    <a16:creationId xmlns:a16="http://schemas.microsoft.com/office/drawing/2014/main" id="{EB2A4A80-F454-C853-1A76-E58B1F0B028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14" name="Freeform: Shape 413">
                <a:extLst>
                  <a:ext uri="{FF2B5EF4-FFF2-40B4-BE49-F238E27FC236}">
                    <a16:creationId xmlns:a16="http://schemas.microsoft.com/office/drawing/2014/main" id="{556D177B-F366-0F0B-DAAA-19E18A380BD4}"/>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15" name="Freeform: Shape 414">
                <a:extLst>
                  <a:ext uri="{FF2B5EF4-FFF2-40B4-BE49-F238E27FC236}">
                    <a16:creationId xmlns:a16="http://schemas.microsoft.com/office/drawing/2014/main" id="{A099652A-6315-6BB8-A10A-3B84D8F9313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16" name="Freeform: Shape 415">
                <a:extLst>
                  <a:ext uri="{FF2B5EF4-FFF2-40B4-BE49-F238E27FC236}">
                    <a16:creationId xmlns:a16="http://schemas.microsoft.com/office/drawing/2014/main" id="{1F2FA2D5-5C10-2838-AF7D-08D3CDAB21AD}"/>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7" name="Freeform: Shape 416">
                <a:extLst>
                  <a:ext uri="{FF2B5EF4-FFF2-40B4-BE49-F238E27FC236}">
                    <a16:creationId xmlns:a16="http://schemas.microsoft.com/office/drawing/2014/main" id="{9EA875D6-0008-BFF1-EF89-43D4525A8C4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18" name="Freeform: Shape 417">
                <a:extLst>
                  <a:ext uri="{FF2B5EF4-FFF2-40B4-BE49-F238E27FC236}">
                    <a16:creationId xmlns:a16="http://schemas.microsoft.com/office/drawing/2014/main" id="{BBBC2AF2-2B9C-05BB-21AF-8F0DDE29DEA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19" name="Freeform: Shape 418">
                <a:extLst>
                  <a:ext uri="{FF2B5EF4-FFF2-40B4-BE49-F238E27FC236}">
                    <a16:creationId xmlns:a16="http://schemas.microsoft.com/office/drawing/2014/main" id="{D074FE77-102F-BD08-33FC-FE01586840D9}"/>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0" name="Freeform: Shape 419">
                <a:extLst>
                  <a:ext uri="{FF2B5EF4-FFF2-40B4-BE49-F238E27FC236}">
                    <a16:creationId xmlns:a16="http://schemas.microsoft.com/office/drawing/2014/main" id="{0A470825-B245-92DD-3AB1-CFABBD3541B6}"/>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21" name="Freeform: Shape 420">
                <a:extLst>
                  <a:ext uri="{FF2B5EF4-FFF2-40B4-BE49-F238E27FC236}">
                    <a16:creationId xmlns:a16="http://schemas.microsoft.com/office/drawing/2014/main" id="{9A5E04A4-C352-759D-5C96-BA9A3B7EC36A}"/>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22" name="Freeform: Shape 421">
                <a:extLst>
                  <a:ext uri="{FF2B5EF4-FFF2-40B4-BE49-F238E27FC236}">
                    <a16:creationId xmlns:a16="http://schemas.microsoft.com/office/drawing/2014/main" id="{6BCD1CA2-4A62-A439-9005-33C178B8652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3" name="Freeform: Shape 422">
                <a:extLst>
                  <a:ext uri="{FF2B5EF4-FFF2-40B4-BE49-F238E27FC236}">
                    <a16:creationId xmlns:a16="http://schemas.microsoft.com/office/drawing/2014/main" id="{196C5F94-AFA6-CC34-727C-6A656A416445}"/>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4" name="Freeform: Shape 423">
                <a:extLst>
                  <a:ext uri="{FF2B5EF4-FFF2-40B4-BE49-F238E27FC236}">
                    <a16:creationId xmlns:a16="http://schemas.microsoft.com/office/drawing/2014/main" id="{8FFAC05A-6A8F-C84D-371B-89EA0D644CC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25" name="Freeform: Shape 424">
                <a:extLst>
                  <a:ext uri="{FF2B5EF4-FFF2-40B4-BE49-F238E27FC236}">
                    <a16:creationId xmlns:a16="http://schemas.microsoft.com/office/drawing/2014/main" id="{5D9CA6BA-AA8D-1249-A2DF-FFAD67558D2E}"/>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26" name="Freeform: Shape 425">
                <a:extLst>
                  <a:ext uri="{FF2B5EF4-FFF2-40B4-BE49-F238E27FC236}">
                    <a16:creationId xmlns:a16="http://schemas.microsoft.com/office/drawing/2014/main" id="{EE0A6573-4CE0-63BE-B063-F3B593F234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27" name="Freeform: Shape 426">
                <a:extLst>
                  <a:ext uri="{FF2B5EF4-FFF2-40B4-BE49-F238E27FC236}">
                    <a16:creationId xmlns:a16="http://schemas.microsoft.com/office/drawing/2014/main" id="{EDFA4B38-EEE8-1603-1889-0D4FE718C8F5}"/>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28" name="Freeform: Shape 427">
                <a:extLst>
                  <a:ext uri="{FF2B5EF4-FFF2-40B4-BE49-F238E27FC236}">
                    <a16:creationId xmlns:a16="http://schemas.microsoft.com/office/drawing/2014/main" id="{2AD2C9F2-12A6-2812-9765-D40BA7175C8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29" name="Freeform: Shape 428">
                <a:extLst>
                  <a:ext uri="{FF2B5EF4-FFF2-40B4-BE49-F238E27FC236}">
                    <a16:creationId xmlns:a16="http://schemas.microsoft.com/office/drawing/2014/main" id="{A8ACF399-ED03-E1FF-A769-42A88A9D16EF}"/>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0" name="Freeform: Shape 429">
                <a:extLst>
                  <a:ext uri="{FF2B5EF4-FFF2-40B4-BE49-F238E27FC236}">
                    <a16:creationId xmlns:a16="http://schemas.microsoft.com/office/drawing/2014/main" id="{D2882C37-03EF-1B7A-A47E-AC0AF2CB7E87}"/>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31" name="Freeform: Shape 430">
                <a:extLst>
                  <a:ext uri="{FF2B5EF4-FFF2-40B4-BE49-F238E27FC236}">
                    <a16:creationId xmlns:a16="http://schemas.microsoft.com/office/drawing/2014/main" id="{20B29B2A-6B4F-1447-37F0-D6343DCC66B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32" name="Freeform: Shape 431">
                <a:extLst>
                  <a:ext uri="{FF2B5EF4-FFF2-40B4-BE49-F238E27FC236}">
                    <a16:creationId xmlns:a16="http://schemas.microsoft.com/office/drawing/2014/main" id="{6DA1FCEF-E318-FE7B-4820-8FCF2ED168E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33" name="Freeform: Shape 432">
                <a:extLst>
                  <a:ext uri="{FF2B5EF4-FFF2-40B4-BE49-F238E27FC236}">
                    <a16:creationId xmlns:a16="http://schemas.microsoft.com/office/drawing/2014/main" id="{EDD96888-3020-CF5B-91A9-26F0FD3CB15E}"/>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4" name="Freeform: Shape 433">
                <a:extLst>
                  <a:ext uri="{FF2B5EF4-FFF2-40B4-BE49-F238E27FC236}">
                    <a16:creationId xmlns:a16="http://schemas.microsoft.com/office/drawing/2014/main" id="{7197026A-C125-39F4-2DDD-12FA9308B692}"/>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5" name="Freeform: Shape 434">
                <a:extLst>
                  <a:ext uri="{FF2B5EF4-FFF2-40B4-BE49-F238E27FC236}">
                    <a16:creationId xmlns:a16="http://schemas.microsoft.com/office/drawing/2014/main" id="{F81C4D3F-E8DF-819B-C04C-FF799EB77998}"/>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6" name="Freeform: Shape 435">
                <a:extLst>
                  <a:ext uri="{FF2B5EF4-FFF2-40B4-BE49-F238E27FC236}">
                    <a16:creationId xmlns:a16="http://schemas.microsoft.com/office/drawing/2014/main" id="{03C50E66-A91B-1558-BD97-24ED622BB06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37" name="Freeform: Shape 436">
                <a:extLst>
                  <a:ext uri="{FF2B5EF4-FFF2-40B4-BE49-F238E27FC236}">
                    <a16:creationId xmlns:a16="http://schemas.microsoft.com/office/drawing/2014/main" id="{D5A5A73D-B1DE-F2D9-88A8-02F67C6B594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38" name="Freeform: Shape 437">
                <a:extLst>
                  <a:ext uri="{FF2B5EF4-FFF2-40B4-BE49-F238E27FC236}">
                    <a16:creationId xmlns:a16="http://schemas.microsoft.com/office/drawing/2014/main" id="{BDFD99A6-8E41-B624-4B0E-AAC7A8D05BDA}"/>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39" name="Freeform: Shape 438">
                <a:extLst>
                  <a:ext uri="{FF2B5EF4-FFF2-40B4-BE49-F238E27FC236}">
                    <a16:creationId xmlns:a16="http://schemas.microsoft.com/office/drawing/2014/main" id="{A3754355-F481-2169-B4F0-62E357187D35}"/>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0" name="Freeform: Shape 439">
                <a:extLst>
                  <a:ext uri="{FF2B5EF4-FFF2-40B4-BE49-F238E27FC236}">
                    <a16:creationId xmlns:a16="http://schemas.microsoft.com/office/drawing/2014/main" id="{AB3EA041-D51A-1ABE-DF60-8A25D1401F50}"/>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1" name="Freeform: Shape 440">
                <a:extLst>
                  <a:ext uri="{FF2B5EF4-FFF2-40B4-BE49-F238E27FC236}">
                    <a16:creationId xmlns:a16="http://schemas.microsoft.com/office/drawing/2014/main" id="{0A84CF6C-7F88-B7E6-EA34-27AA485DF46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2" name="Freeform: Shape 441">
                <a:extLst>
                  <a:ext uri="{FF2B5EF4-FFF2-40B4-BE49-F238E27FC236}">
                    <a16:creationId xmlns:a16="http://schemas.microsoft.com/office/drawing/2014/main" id="{DC13D0D4-58E3-2730-903D-1F0FE46E8D4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443" name="Freeform: Shape 442">
                <a:extLst>
                  <a:ext uri="{FF2B5EF4-FFF2-40B4-BE49-F238E27FC236}">
                    <a16:creationId xmlns:a16="http://schemas.microsoft.com/office/drawing/2014/main" id="{C427EB64-7ABB-C942-56F3-F7F917215B71}"/>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44" name="Freeform: Shape 443">
                <a:extLst>
                  <a:ext uri="{FF2B5EF4-FFF2-40B4-BE49-F238E27FC236}">
                    <a16:creationId xmlns:a16="http://schemas.microsoft.com/office/drawing/2014/main" id="{65EB88FF-E6C1-75A4-290C-8E84B5A39C1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445" name="Freeform: Shape 444">
                <a:extLst>
                  <a:ext uri="{FF2B5EF4-FFF2-40B4-BE49-F238E27FC236}">
                    <a16:creationId xmlns:a16="http://schemas.microsoft.com/office/drawing/2014/main" id="{2A9D3F4C-84E7-A820-BE6F-474B36AF1E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6" name="Freeform: Shape 445">
                <a:extLst>
                  <a:ext uri="{FF2B5EF4-FFF2-40B4-BE49-F238E27FC236}">
                    <a16:creationId xmlns:a16="http://schemas.microsoft.com/office/drawing/2014/main" id="{993EC3D4-D524-0D05-DB06-31D833ED1D9B}"/>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7" name="Freeform: Shape 446">
                <a:extLst>
                  <a:ext uri="{FF2B5EF4-FFF2-40B4-BE49-F238E27FC236}">
                    <a16:creationId xmlns:a16="http://schemas.microsoft.com/office/drawing/2014/main" id="{7B84C86E-C215-05C5-CA48-414EE1819403}"/>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48" name="Freeform: Shape 447">
                <a:extLst>
                  <a:ext uri="{FF2B5EF4-FFF2-40B4-BE49-F238E27FC236}">
                    <a16:creationId xmlns:a16="http://schemas.microsoft.com/office/drawing/2014/main" id="{3BB4EA75-C9B4-740B-A019-09973CFD2CA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449" name="Freeform: Shape 448">
                <a:extLst>
                  <a:ext uri="{FF2B5EF4-FFF2-40B4-BE49-F238E27FC236}">
                    <a16:creationId xmlns:a16="http://schemas.microsoft.com/office/drawing/2014/main" id="{F103CF44-9FDF-3A33-CA8D-07016C044DB7}"/>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0" name="Freeform: Shape 449">
                <a:extLst>
                  <a:ext uri="{FF2B5EF4-FFF2-40B4-BE49-F238E27FC236}">
                    <a16:creationId xmlns:a16="http://schemas.microsoft.com/office/drawing/2014/main" id="{28A749E5-C77A-07BB-2ADE-E79E7C01B07D}"/>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451" name="Freeform: Shape 450">
                <a:extLst>
                  <a:ext uri="{FF2B5EF4-FFF2-40B4-BE49-F238E27FC236}">
                    <a16:creationId xmlns:a16="http://schemas.microsoft.com/office/drawing/2014/main" id="{90E8C314-D7A1-893A-68D6-1562D6422C7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52" name="Freeform: Shape 451">
                <a:extLst>
                  <a:ext uri="{FF2B5EF4-FFF2-40B4-BE49-F238E27FC236}">
                    <a16:creationId xmlns:a16="http://schemas.microsoft.com/office/drawing/2014/main" id="{BDD3B3CB-6A9D-063E-112A-085240C578D1}"/>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rtl="0"/>
                <a:endParaRPr lang="en-GB"/>
              </a:p>
            </p:txBody>
          </p:sp>
          <p:sp>
            <p:nvSpPr>
              <p:cNvPr id="453" name="Freeform: Shape 452">
                <a:extLst>
                  <a:ext uri="{FF2B5EF4-FFF2-40B4-BE49-F238E27FC236}">
                    <a16:creationId xmlns:a16="http://schemas.microsoft.com/office/drawing/2014/main" id="{65B00D8B-7A50-EA81-211F-620E7C2CC9A7}"/>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4" name="Freeform: Shape 453">
                <a:extLst>
                  <a:ext uri="{FF2B5EF4-FFF2-40B4-BE49-F238E27FC236}">
                    <a16:creationId xmlns:a16="http://schemas.microsoft.com/office/drawing/2014/main" id="{A42F3899-FA7D-DFD1-BD64-98FC720A8C58}"/>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5" name="Freeform: Shape 454">
                <a:extLst>
                  <a:ext uri="{FF2B5EF4-FFF2-40B4-BE49-F238E27FC236}">
                    <a16:creationId xmlns:a16="http://schemas.microsoft.com/office/drawing/2014/main" id="{A204AC46-B216-EA24-41AC-7177F7BED9A7}"/>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6" name="Freeform: Shape 455">
                <a:extLst>
                  <a:ext uri="{FF2B5EF4-FFF2-40B4-BE49-F238E27FC236}">
                    <a16:creationId xmlns:a16="http://schemas.microsoft.com/office/drawing/2014/main" id="{ADB990DE-6964-8864-1CF6-B2BD6DFC96A9}"/>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7" name="Freeform: Shape 456">
                <a:extLst>
                  <a:ext uri="{FF2B5EF4-FFF2-40B4-BE49-F238E27FC236}">
                    <a16:creationId xmlns:a16="http://schemas.microsoft.com/office/drawing/2014/main" id="{09F1E82D-49BC-0168-62F0-7F8010A46A2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458" name="Freeform: Shape 457">
                <a:extLst>
                  <a:ext uri="{FF2B5EF4-FFF2-40B4-BE49-F238E27FC236}">
                    <a16:creationId xmlns:a16="http://schemas.microsoft.com/office/drawing/2014/main" id="{3399AFD2-B18C-18E3-D47E-D55CD468EAF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59" name="Freeform: Shape 458">
                <a:extLst>
                  <a:ext uri="{FF2B5EF4-FFF2-40B4-BE49-F238E27FC236}">
                    <a16:creationId xmlns:a16="http://schemas.microsoft.com/office/drawing/2014/main" id="{FDF22594-D1C0-42A5-E574-2DF9631B06A5}"/>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0" name="Freeform: Shape 459">
                <a:extLst>
                  <a:ext uri="{FF2B5EF4-FFF2-40B4-BE49-F238E27FC236}">
                    <a16:creationId xmlns:a16="http://schemas.microsoft.com/office/drawing/2014/main" id="{6B00D3F0-7573-DAB9-9227-DA6EEA1D69C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1" name="Freeform: Shape 460">
                <a:extLst>
                  <a:ext uri="{FF2B5EF4-FFF2-40B4-BE49-F238E27FC236}">
                    <a16:creationId xmlns:a16="http://schemas.microsoft.com/office/drawing/2014/main" id="{016BB3E3-EABD-5FF5-4644-6817F680E0F6}"/>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2" name="Freeform: Shape 461">
                <a:extLst>
                  <a:ext uri="{FF2B5EF4-FFF2-40B4-BE49-F238E27FC236}">
                    <a16:creationId xmlns:a16="http://schemas.microsoft.com/office/drawing/2014/main" id="{A0E2EBA4-E5DA-8A29-C94C-2E50C58EF3D6}"/>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3" name="Freeform: Shape 462">
                <a:extLst>
                  <a:ext uri="{FF2B5EF4-FFF2-40B4-BE49-F238E27FC236}">
                    <a16:creationId xmlns:a16="http://schemas.microsoft.com/office/drawing/2014/main" id="{9B3E90DB-7C65-B3F6-F4F8-E43B166A113C}"/>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4" name="Freeform: Shape 463">
                <a:extLst>
                  <a:ext uri="{FF2B5EF4-FFF2-40B4-BE49-F238E27FC236}">
                    <a16:creationId xmlns:a16="http://schemas.microsoft.com/office/drawing/2014/main" id="{DB30DC75-7790-E496-8F39-7281CC001220}"/>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65" name="Freeform: Shape 464">
                <a:extLst>
                  <a:ext uri="{FF2B5EF4-FFF2-40B4-BE49-F238E27FC236}">
                    <a16:creationId xmlns:a16="http://schemas.microsoft.com/office/drawing/2014/main" id="{A030FB0D-E5FE-C52F-1951-11D5199C3260}"/>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6" name="Freeform: Shape 465">
                <a:extLst>
                  <a:ext uri="{FF2B5EF4-FFF2-40B4-BE49-F238E27FC236}">
                    <a16:creationId xmlns:a16="http://schemas.microsoft.com/office/drawing/2014/main" id="{C4E960BA-FB1C-074B-9271-61CC618CBFAB}"/>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67" name="Freeform: Shape 466">
                <a:extLst>
                  <a:ext uri="{FF2B5EF4-FFF2-40B4-BE49-F238E27FC236}">
                    <a16:creationId xmlns:a16="http://schemas.microsoft.com/office/drawing/2014/main" id="{3E5D9934-420B-214D-575F-AD1CA192F85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8" name="Freeform: Shape 467">
                <a:extLst>
                  <a:ext uri="{FF2B5EF4-FFF2-40B4-BE49-F238E27FC236}">
                    <a16:creationId xmlns:a16="http://schemas.microsoft.com/office/drawing/2014/main" id="{97019CD7-CDFE-AFD7-9BFC-170D9A7EA888}"/>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69" name="Freeform: Shape 468">
                <a:extLst>
                  <a:ext uri="{FF2B5EF4-FFF2-40B4-BE49-F238E27FC236}">
                    <a16:creationId xmlns:a16="http://schemas.microsoft.com/office/drawing/2014/main" id="{6C4E722E-0AAA-EC08-E1F9-B816BB3D11DB}"/>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0" name="Freeform: Shape 469">
                <a:extLst>
                  <a:ext uri="{FF2B5EF4-FFF2-40B4-BE49-F238E27FC236}">
                    <a16:creationId xmlns:a16="http://schemas.microsoft.com/office/drawing/2014/main" id="{92AF99A2-0F21-863B-F60A-23A8075AF9F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1" name="Freeform: Shape 470">
                <a:extLst>
                  <a:ext uri="{FF2B5EF4-FFF2-40B4-BE49-F238E27FC236}">
                    <a16:creationId xmlns:a16="http://schemas.microsoft.com/office/drawing/2014/main" id="{8B42CB12-E283-610C-34A9-28A0C4B38F5C}"/>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2" name="Freeform: Shape 471">
                <a:extLst>
                  <a:ext uri="{FF2B5EF4-FFF2-40B4-BE49-F238E27FC236}">
                    <a16:creationId xmlns:a16="http://schemas.microsoft.com/office/drawing/2014/main" id="{A1D5EE6B-C119-1A29-62B5-48D442581823}"/>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3" name="Freeform: Shape 472">
                <a:extLst>
                  <a:ext uri="{FF2B5EF4-FFF2-40B4-BE49-F238E27FC236}">
                    <a16:creationId xmlns:a16="http://schemas.microsoft.com/office/drawing/2014/main" id="{4DA13D61-A2A0-BE2A-E1D8-DA89C9C8539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74" name="Freeform: Shape 473">
                <a:extLst>
                  <a:ext uri="{FF2B5EF4-FFF2-40B4-BE49-F238E27FC236}">
                    <a16:creationId xmlns:a16="http://schemas.microsoft.com/office/drawing/2014/main" id="{F89D3880-8FC4-A439-547F-717011FF743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5" name="Freeform: Shape 474">
                <a:extLst>
                  <a:ext uri="{FF2B5EF4-FFF2-40B4-BE49-F238E27FC236}">
                    <a16:creationId xmlns:a16="http://schemas.microsoft.com/office/drawing/2014/main" id="{5D52258A-A215-F47B-0EAA-3ED1583D28B0}"/>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6" name="Freeform: Shape 475">
                <a:extLst>
                  <a:ext uri="{FF2B5EF4-FFF2-40B4-BE49-F238E27FC236}">
                    <a16:creationId xmlns:a16="http://schemas.microsoft.com/office/drawing/2014/main" id="{60282AAE-6F7C-8B39-7EAE-78D3CC40CA98}"/>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7" name="Freeform: Shape 476">
                <a:extLst>
                  <a:ext uri="{FF2B5EF4-FFF2-40B4-BE49-F238E27FC236}">
                    <a16:creationId xmlns:a16="http://schemas.microsoft.com/office/drawing/2014/main" id="{5AE11D23-3693-201A-C750-2965118E17E9}"/>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8" name="Freeform: Shape 477">
                <a:extLst>
                  <a:ext uri="{FF2B5EF4-FFF2-40B4-BE49-F238E27FC236}">
                    <a16:creationId xmlns:a16="http://schemas.microsoft.com/office/drawing/2014/main" id="{F7A16407-6F51-5120-400A-4F82DD104FEE}"/>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79" name="Freeform: Shape 478">
                <a:extLst>
                  <a:ext uri="{FF2B5EF4-FFF2-40B4-BE49-F238E27FC236}">
                    <a16:creationId xmlns:a16="http://schemas.microsoft.com/office/drawing/2014/main" id="{DA2225A7-9035-D186-E67F-3881795925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0" name="Freeform: Shape 479">
                <a:extLst>
                  <a:ext uri="{FF2B5EF4-FFF2-40B4-BE49-F238E27FC236}">
                    <a16:creationId xmlns:a16="http://schemas.microsoft.com/office/drawing/2014/main" id="{BDDA137B-006D-6BE7-940F-D13591BA457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1" name="Freeform: Shape 480">
                <a:extLst>
                  <a:ext uri="{FF2B5EF4-FFF2-40B4-BE49-F238E27FC236}">
                    <a16:creationId xmlns:a16="http://schemas.microsoft.com/office/drawing/2014/main" id="{9F728BF0-FC44-B611-5E0E-9FCF6BDDB286}"/>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2" name="Freeform: Shape 481">
                <a:extLst>
                  <a:ext uri="{FF2B5EF4-FFF2-40B4-BE49-F238E27FC236}">
                    <a16:creationId xmlns:a16="http://schemas.microsoft.com/office/drawing/2014/main" id="{217F358D-586E-0B8B-174B-3036F98645A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3" name="Freeform: Shape 482">
                <a:extLst>
                  <a:ext uri="{FF2B5EF4-FFF2-40B4-BE49-F238E27FC236}">
                    <a16:creationId xmlns:a16="http://schemas.microsoft.com/office/drawing/2014/main" id="{45A27986-0842-EC73-131A-9C8C434E6894}"/>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4" name="Freeform: Shape 483">
                <a:extLst>
                  <a:ext uri="{FF2B5EF4-FFF2-40B4-BE49-F238E27FC236}">
                    <a16:creationId xmlns:a16="http://schemas.microsoft.com/office/drawing/2014/main" id="{6D17D80E-3390-5C74-46F6-CB099D82CAAA}"/>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5" name="Freeform: Shape 484">
                <a:extLst>
                  <a:ext uri="{FF2B5EF4-FFF2-40B4-BE49-F238E27FC236}">
                    <a16:creationId xmlns:a16="http://schemas.microsoft.com/office/drawing/2014/main" id="{ED6EE81E-9D0E-103A-020A-B76447C09390}"/>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6" name="Freeform: Shape 485">
                <a:extLst>
                  <a:ext uri="{FF2B5EF4-FFF2-40B4-BE49-F238E27FC236}">
                    <a16:creationId xmlns:a16="http://schemas.microsoft.com/office/drawing/2014/main" id="{28640E53-0BBF-FAB1-53B9-87C94764E2C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487" name="Freeform: Shape 486">
                <a:extLst>
                  <a:ext uri="{FF2B5EF4-FFF2-40B4-BE49-F238E27FC236}">
                    <a16:creationId xmlns:a16="http://schemas.microsoft.com/office/drawing/2014/main" id="{1C451920-7F58-5717-7275-7E870FCA842A}"/>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rtl="0"/>
                <a:endParaRPr lang="en-GB"/>
              </a:p>
            </p:txBody>
          </p:sp>
          <p:sp>
            <p:nvSpPr>
              <p:cNvPr id="488" name="Freeform: Shape 487">
                <a:extLst>
                  <a:ext uri="{FF2B5EF4-FFF2-40B4-BE49-F238E27FC236}">
                    <a16:creationId xmlns:a16="http://schemas.microsoft.com/office/drawing/2014/main" id="{FAA128D2-D224-39AF-244D-3E782C935EAC}"/>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89" name="Freeform: Shape 488">
                <a:extLst>
                  <a:ext uri="{FF2B5EF4-FFF2-40B4-BE49-F238E27FC236}">
                    <a16:creationId xmlns:a16="http://schemas.microsoft.com/office/drawing/2014/main" id="{819D4F44-68D2-3B01-A0FD-C2A927F3FF6B}"/>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0" name="Freeform: Shape 489">
                <a:extLst>
                  <a:ext uri="{FF2B5EF4-FFF2-40B4-BE49-F238E27FC236}">
                    <a16:creationId xmlns:a16="http://schemas.microsoft.com/office/drawing/2014/main" id="{04F3EF64-4FBA-D297-3CEA-3D2CE492541B}"/>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1" name="Freeform: Shape 490">
                <a:extLst>
                  <a:ext uri="{FF2B5EF4-FFF2-40B4-BE49-F238E27FC236}">
                    <a16:creationId xmlns:a16="http://schemas.microsoft.com/office/drawing/2014/main" id="{D44B8C8D-56EA-3FF3-AF09-38AAF5A92BEB}"/>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2" name="Freeform: Shape 491">
                <a:extLst>
                  <a:ext uri="{FF2B5EF4-FFF2-40B4-BE49-F238E27FC236}">
                    <a16:creationId xmlns:a16="http://schemas.microsoft.com/office/drawing/2014/main" id="{FA520DA9-8819-CD72-CFC0-2B28808B3D10}"/>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493" name="Freeform: Shape 492">
                <a:extLst>
                  <a:ext uri="{FF2B5EF4-FFF2-40B4-BE49-F238E27FC236}">
                    <a16:creationId xmlns:a16="http://schemas.microsoft.com/office/drawing/2014/main" id="{B9BFE72A-E439-3583-6E9F-E5D5E82BCCC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494" name="Freeform: Shape 493">
                <a:extLst>
                  <a:ext uri="{FF2B5EF4-FFF2-40B4-BE49-F238E27FC236}">
                    <a16:creationId xmlns:a16="http://schemas.microsoft.com/office/drawing/2014/main" id="{FBBB73D5-EE62-0787-70CB-EFB1B5DD971C}"/>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5" name="Freeform: Shape 494">
                <a:extLst>
                  <a:ext uri="{FF2B5EF4-FFF2-40B4-BE49-F238E27FC236}">
                    <a16:creationId xmlns:a16="http://schemas.microsoft.com/office/drawing/2014/main" id="{F524D079-CD5C-1E57-FD52-8933C87BD47E}"/>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6" name="Freeform: Shape 495">
                <a:extLst>
                  <a:ext uri="{FF2B5EF4-FFF2-40B4-BE49-F238E27FC236}">
                    <a16:creationId xmlns:a16="http://schemas.microsoft.com/office/drawing/2014/main" id="{19C422E9-DDAE-E63F-1260-F46B18521074}"/>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rtl="0"/>
                <a:endParaRPr lang="en-GB"/>
              </a:p>
            </p:txBody>
          </p:sp>
          <p:sp>
            <p:nvSpPr>
              <p:cNvPr id="497" name="Freeform: Shape 496">
                <a:extLst>
                  <a:ext uri="{FF2B5EF4-FFF2-40B4-BE49-F238E27FC236}">
                    <a16:creationId xmlns:a16="http://schemas.microsoft.com/office/drawing/2014/main" id="{43E6D31E-48CB-D919-020F-E5B2D612943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rtl="0"/>
                <a:endParaRPr lang="en-GB"/>
              </a:p>
            </p:txBody>
          </p:sp>
          <p:sp>
            <p:nvSpPr>
              <p:cNvPr id="498" name="Freeform: Shape 497">
                <a:extLst>
                  <a:ext uri="{FF2B5EF4-FFF2-40B4-BE49-F238E27FC236}">
                    <a16:creationId xmlns:a16="http://schemas.microsoft.com/office/drawing/2014/main" id="{A7CD5640-D0B3-593D-005A-0CB47B9AEC87}"/>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rtl="0"/>
                <a:endParaRPr lang="en-GB"/>
              </a:p>
            </p:txBody>
          </p:sp>
          <p:sp>
            <p:nvSpPr>
              <p:cNvPr id="499" name="Freeform: Shape 498">
                <a:extLst>
                  <a:ext uri="{FF2B5EF4-FFF2-40B4-BE49-F238E27FC236}">
                    <a16:creationId xmlns:a16="http://schemas.microsoft.com/office/drawing/2014/main" id="{57567A9F-D240-1E34-F62E-BE76DDDED96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rtl="0"/>
                <a:endParaRPr lang="en-GB"/>
              </a:p>
            </p:txBody>
          </p:sp>
          <p:sp>
            <p:nvSpPr>
              <p:cNvPr id="500" name="Freeform: Shape 499">
                <a:extLst>
                  <a:ext uri="{FF2B5EF4-FFF2-40B4-BE49-F238E27FC236}">
                    <a16:creationId xmlns:a16="http://schemas.microsoft.com/office/drawing/2014/main" id="{78C09AA4-6C42-AC4C-8B42-692A56933615}"/>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1" name="Freeform: Shape 500">
                <a:extLst>
                  <a:ext uri="{FF2B5EF4-FFF2-40B4-BE49-F238E27FC236}">
                    <a16:creationId xmlns:a16="http://schemas.microsoft.com/office/drawing/2014/main" id="{05601B45-3DC5-2232-D819-DD08A9E6DCE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2" name="Freeform: Shape 501">
                <a:extLst>
                  <a:ext uri="{FF2B5EF4-FFF2-40B4-BE49-F238E27FC236}">
                    <a16:creationId xmlns:a16="http://schemas.microsoft.com/office/drawing/2014/main" id="{0F1E45EA-B216-BEE6-27C9-DE1392F4E4C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3" name="Freeform: Shape 502">
                <a:extLst>
                  <a:ext uri="{FF2B5EF4-FFF2-40B4-BE49-F238E27FC236}">
                    <a16:creationId xmlns:a16="http://schemas.microsoft.com/office/drawing/2014/main" id="{A9D37395-F439-2748-1FF5-268EE9F41EB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4" name="Freeform: Shape 503">
                <a:extLst>
                  <a:ext uri="{FF2B5EF4-FFF2-40B4-BE49-F238E27FC236}">
                    <a16:creationId xmlns:a16="http://schemas.microsoft.com/office/drawing/2014/main" id="{20BD514C-309E-0B48-0E19-8FEF213CFFF7}"/>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05" name="Freeform: Shape 504">
                <a:extLst>
                  <a:ext uri="{FF2B5EF4-FFF2-40B4-BE49-F238E27FC236}">
                    <a16:creationId xmlns:a16="http://schemas.microsoft.com/office/drawing/2014/main" id="{4A387351-A6E0-5F9C-D570-189BAC0158A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sp>
            <p:nvSpPr>
              <p:cNvPr id="506" name="Freeform: Shape 505">
                <a:extLst>
                  <a:ext uri="{FF2B5EF4-FFF2-40B4-BE49-F238E27FC236}">
                    <a16:creationId xmlns:a16="http://schemas.microsoft.com/office/drawing/2014/main" id="{2F75EBF4-3ADC-3C12-19E1-2AEE5D512173}"/>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7" name="Freeform: Shape 506">
                <a:extLst>
                  <a:ext uri="{FF2B5EF4-FFF2-40B4-BE49-F238E27FC236}">
                    <a16:creationId xmlns:a16="http://schemas.microsoft.com/office/drawing/2014/main" id="{9BAF0230-D1FF-E6B2-0C6F-A6456426BCF1}"/>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08" name="Freeform: Shape 507">
                <a:extLst>
                  <a:ext uri="{FF2B5EF4-FFF2-40B4-BE49-F238E27FC236}">
                    <a16:creationId xmlns:a16="http://schemas.microsoft.com/office/drawing/2014/main" id="{ED7C4826-F7AD-C4F7-7CD3-C284C36A09C2}"/>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09" name="Freeform: Shape 508">
                <a:extLst>
                  <a:ext uri="{FF2B5EF4-FFF2-40B4-BE49-F238E27FC236}">
                    <a16:creationId xmlns:a16="http://schemas.microsoft.com/office/drawing/2014/main" id="{7CAEC5CC-87C2-3E70-B56B-F2547BCE313B}"/>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0" name="Freeform: Shape 509">
                <a:extLst>
                  <a:ext uri="{FF2B5EF4-FFF2-40B4-BE49-F238E27FC236}">
                    <a16:creationId xmlns:a16="http://schemas.microsoft.com/office/drawing/2014/main" id="{8CFD2980-EA93-B818-DD38-18D17AF10B55}"/>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1" name="Freeform: Shape 510">
                <a:extLst>
                  <a:ext uri="{FF2B5EF4-FFF2-40B4-BE49-F238E27FC236}">
                    <a16:creationId xmlns:a16="http://schemas.microsoft.com/office/drawing/2014/main" id="{98E73829-E3BE-9B49-159D-76A91F1F2D7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2" name="Freeform: Shape 511">
                <a:extLst>
                  <a:ext uri="{FF2B5EF4-FFF2-40B4-BE49-F238E27FC236}">
                    <a16:creationId xmlns:a16="http://schemas.microsoft.com/office/drawing/2014/main" id="{7885E06B-E8AC-6BCE-3CAF-A195B543FDD2}"/>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3" name="Freeform: Shape 512">
                <a:extLst>
                  <a:ext uri="{FF2B5EF4-FFF2-40B4-BE49-F238E27FC236}">
                    <a16:creationId xmlns:a16="http://schemas.microsoft.com/office/drawing/2014/main" id="{CB83A8BC-8DB8-EEBB-EA85-3B6775B21D8D}"/>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4" name="Freeform: Shape 513">
                <a:extLst>
                  <a:ext uri="{FF2B5EF4-FFF2-40B4-BE49-F238E27FC236}">
                    <a16:creationId xmlns:a16="http://schemas.microsoft.com/office/drawing/2014/main" id="{519466DC-1307-EDA0-01A9-F32D7856B1A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15" name="Freeform: Shape 514">
                <a:extLst>
                  <a:ext uri="{FF2B5EF4-FFF2-40B4-BE49-F238E27FC236}">
                    <a16:creationId xmlns:a16="http://schemas.microsoft.com/office/drawing/2014/main" id="{6370C7C9-1812-38FE-3F8B-CC4EA4BC5B3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6" name="Freeform: Shape 515">
                <a:extLst>
                  <a:ext uri="{FF2B5EF4-FFF2-40B4-BE49-F238E27FC236}">
                    <a16:creationId xmlns:a16="http://schemas.microsoft.com/office/drawing/2014/main" id="{C813B705-D1A0-599C-37FE-BBD30B1C8E4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17" name="Freeform: Shape 516">
                <a:extLst>
                  <a:ext uri="{FF2B5EF4-FFF2-40B4-BE49-F238E27FC236}">
                    <a16:creationId xmlns:a16="http://schemas.microsoft.com/office/drawing/2014/main" id="{AFB5E723-DE0A-F89F-3794-DF4221324C9C}"/>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8" name="Freeform: Shape 517">
                <a:extLst>
                  <a:ext uri="{FF2B5EF4-FFF2-40B4-BE49-F238E27FC236}">
                    <a16:creationId xmlns:a16="http://schemas.microsoft.com/office/drawing/2014/main" id="{D27ACB47-F4FD-8D17-2C9E-4546A9977E45}"/>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19" name="Freeform: Shape 518">
                <a:extLst>
                  <a:ext uri="{FF2B5EF4-FFF2-40B4-BE49-F238E27FC236}">
                    <a16:creationId xmlns:a16="http://schemas.microsoft.com/office/drawing/2014/main" id="{0A16EE58-643F-8A66-59F7-43F35ACC9634}"/>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0" name="Freeform: Shape 519">
                <a:extLst>
                  <a:ext uri="{FF2B5EF4-FFF2-40B4-BE49-F238E27FC236}">
                    <a16:creationId xmlns:a16="http://schemas.microsoft.com/office/drawing/2014/main" id="{9F4B4D3B-0FB9-4648-49B5-246DA6D5A85F}"/>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rtl="0"/>
                <a:endParaRPr lang="en-GB"/>
              </a:p>
            </p:txBody>
          </p:sp>
          <p:sp>
            <p:nvSpPr>
              <p:cNvPr id="521" name="Freeform: Shape 520">
                <a:extLst>
                  <a:ext uri="{FF2B5EF4-FFF2-40B4-BE49-F238E27FC236}">
                    <a16:creationId xmlns:a16="http://schemas.microsoft.com/office/drawing/2014/main" id="{1CF21471-541B-2859-F82A-09FCD1FD0003}"/>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2" name="Freeform: Shape 521">
                <a:extLst>
                  <a:ext uri="{FF2B5EF4-FFF2-40B4-BE49-F238E27FC236}">
                    <a16:creationId xmlns:a16="http://schemas.microsoft.com/office/drawing/2014/main" id="{30CE8B62-D7B2-CA7D-1506-443583A6C7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rtl="0"/>
                <a:endParaRPr lang="en-GB"/>
              </a:p>
            </p:txBody>
          </p:sp>
          <p:sp>
            <p:nvSpPr>
              <p:cNvPr id="523" name="Freeform: Shape 522">
                <a:extLst>
                  <a:ext uri="{FF2B5EF4-FFF2-40B4-BE49-F238E27FC236}">
                    <a16:creationId xmlns:a16="http://schemas.microsoft.com/office/drawing/2014/main" id="{EFC542DC-7019-D7F5-6935-AD02B9FDCD7E}"/>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rtl="0"/>
                <a:endParaRPr lang="en-GB"/>
              </a:p>
            </p:txBody>
          </p:sp>
          <p:sp>
            <p:nvSpPr>
              <p:cNvPr id="524" name="Freeform: Shape 523">
                <a:extLst>
                  <a:ext uri="{FF2B5EF4-FFF2-40B4-BE49-F238E27FC236}">
                    <a16:creationId xmlns:a16="http://schemas.microsoft.com/office/drawing/2014/main" id="{F4C7EA79-8D62-D92D-CABB-83668AE3385A}"/>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5" name="Freeform: Shape 524">
                <a:extLst>
                  <a:ext uri="{FF2B5EF4-FFF2-40B4-BE49-F238E27FC236}">
                    <a16:creationId xmlns:a16="http://schemas.microsoft.com/office/drawing/2014/main" id="{5E4750CE-8024-88EF-CF8A-F05EE60C7CB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6" name="Freeform: Shape 525">
                <a:extLst>
                  <a:ext uri="{FF2B5EF4-FFF2-40B4-BE49-F238E27FC236}">
                    <a16:creationId xmlns:a16="http://schemas.microsoft.com/office/drawing/2014/main" id="{52E32B0C-F373-CCC8-6564-D48A974F1DFE}"/>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rtl="0"/>
                <a:endParaRPr lang="en-GB"/>
              </a:p>
            </p:txBody>
          </p:sp>
          <p:sp>
            <p:nvSpPr>
              <p:cNvPr id="527" name="Freeform: Shape 526">
                <a:extLst>
                  <a:ext uri="{FF2B5EF4-FFF2-40B4-BE49-F238E27FC236}">
                    <a16:creationId xmlns:a16="http://schemas.microsoft.com/office/drawing/2014/main" id="{81897679-8B58-F753-16B9-009E0342EECD}"/>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rtl="0"/>
                <a:endParaRPr lang="en-GB"/>
              </a:p>
            </p:txBody>
          </p:sp>
          <p:sp>
            <p:nvSpPr>
              <p:cNvPr id="528" name="Freeform: Shape 527">
                <a:extLst>
                  <a:ext uri="{FF2B5EF4-FFF2-40B4-BE49-F238E27FC236}">
                    <a16:creationId xmlns:a16="http://schemas.microsoft.com/office/drawing/2014/main" id="{9CD38AC5-EE7E-C822-2E97-3F15EC65F0CA}"/>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rtl="0"/>
                <a:endParaRPr lang="en-GB"/>
              </a:p>
            </p:txBody>
          </p:sp>
          <p:sp>
            <p:nvSpPr>
              <p:cNvPr id="529" name="Freeform: Shape 528">
                <a:extLst>
                  <a:ext uri="{FF2B5EF4-FFF2-40B4-BE49-F238E27FC236}">
                    <a16:creationId xmlns:a16="http://schemas.microsoft.com/office/drawing/2014/main" id="{62C87F22-04AE-EBE9-7616-8B39F5EBAA5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rtl="0"/>
                <a:endParaRPr lang="en-GB"/>
              </a:p>
            </p:txBody>
          </p:sp>
        </p:grpSp>
      </p:grpSp>
      <p:sp>
        <p:nvSpPr>
          <p:cNvPr id="8" name="Footer Placeholder 7">
            <a:extLst>
              <a:ext uri="{FF2B5EF4-FFF2-40B4-BE49-F238E27FC236}">
                <a16:creationId xmlns:a16="http://schemas.microsoft.com/office/drawing/2014/main" id="{BDB40B01-5C8A-B678-587E-535CAC69D6B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9" name="Slide Number Placeholder 8">
            <a:extLst>
              <a:ext uri="{FF2B5EF4-FFF2-40B4-BE49-F238E27FC236}">
                <a16:creationId xmlns:a16="http://schemas.microsoft.com/office/drawing/2014/main" id="{D1AF0B04-EE30-32D1-A973-42D4D3F29FD5}"/>
              </a:ext>
            </a:extLst>
          </p:cNvPr>
          <p:cNvSpPr>
            <a:spLocks noGrp="1"/>
          </p:cNvSpPr>
          <p:nvPr>
            <p:ph type="sldNum" sz="quarter" idx="12"/>
          </p:nvPr>
        </p:nvSpPr>
        <p:spPr/>
        <p:txBody>
          <a:bodyPr rtlCol="0"/>
          <a:lstStyle/>
          <a:p>
            <a:pPr rtl="0"/>
            <a:fld id="{5EA792F7-1D9E-4C7E-A103-E8EDFDC2691E}" type="slidenum">
              <a:rPr lang="en-GB" smtClean="0"/>
              <a:t>2</a:t>
            </a:fld>
            <a:endParaRPr lang="en-GB" dirty="0"/>
          </a:p>
        </p:txBody>
      </p:sp>
      <p:pic>
        <p:nvPicPr>
          <p:cNvPr id="5" name="Picture Placeholder 4" descr="Abstract blue design with wavy lines and dots">
            <a:extLst>
              <a:ext uri="{FF2B5EF4-FFF2-40B4-BE49-F238E27FC236}">
                <a16:creationId xmlns:a16="http://schemas.microsoft.com/office/drawing/2014/main" id="{3586B0FB-6F3F-29BF-258D-6D478D7E65E1}"/>
              </a:ext>
            </a:extLst>
          </p:cNvPr>
          <p:cNvPicPr>
            <a:picLocks noGrp="1" noChangeAspect="1"/>
          </p:cNvPicPr>
          <p:nvPr>
            <p:ph type="pic" sz="quarter" idx="13"/>
          </p:nvPr>
        </p:nvPicPr>
        <p:blipFill>
          <a:blip r:embed="rId3"/>
          <a:srcRect l="13168" r="13168"/>
          <a:stretch>
            <a:fillRect/>
          </a:stretch>
        </p:blipFill>
        <p:spPr>
          <a:xfrm>
            <a:off x="7253022" y="1820335"/>
            <a:ext cx="3555042" cy="3217332"/>
          </a:xfrm>
        </p:spPr>
      </p:pic>
    </p:spTree>
    <p:extLst>
      <p:ext uri="{BB962C8B-B14F-4D97-AF65-F5344CB8AC3E}">
        <p14:creationId xmlns:p14="http://schemas.microsoft.com/office/powerpoint/2010/main" val="1919661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C2812-E0E5-C235-5E1E-981F34019FCD}"/>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0AE41DA-02DC-9F9E-5C69-496C6F58C2C7}"/>
              </a:ext>
            </a:extLst>
          </p:cNvPr>
          <p:cNvSpPr>
            <a:spLocks noGrp="1"/>
          </p:cNvSpPr>
          <p:nvPr>
            <p:ph type="title"/>
          </p:nvPr>
        </p:nvSpPr>
        <p:spPr>
          <a:xfrm>
            <a:off x="838201" y="555879"/>
            <a:ext cx="5257799" cy="1314996"/>
          </a:xfrm>
        </p:spPr>
        <p:txBody>
          <a:bodyPr vert="horz" lIns="91440" tIns="45720" rIns="91440" bIns="45720" rtlCol="0" anchor="b">
            <a:normAutofit/>
          </a:bodyPr>
          <a:lstStyle/>
          <a:p>
            <a:pPr rtl="0"/>
            <a:r>
              <a:rPr lang="en-GB" dirty="0"/>
              <a:t>Introduction</a:t>
            </a:r>
          </a:p>
        </p:txBody>
      </p:sp>
      <p:sp>
        <p:nvSpPr>
          <p:cNvPr id="10" name="Content Placeholder 9">
            <a:extLst>
              <a:ext uri="{FF2B5EF4-FFF2-40B4-BE49-F238E27FC236}">
                <a16:creationId xmlns:a16="http://schemas.microsoft.com/office/drawing/2014/main" id="{B0E8D1BF-1AF0-A642-B7B6-72F63040BC43}"/>
              </a:ext>
            </a:extLst>
          </p:cNvPr>
          <p:cNvSpPr>
            <a:spLocks noGrp="1"/>
          </p:cNvSpPr>
          <p:nvPr>
            <p:ph idx="1"/>
          </p:nvPr>
        </p:nvSpPr>
        <p:spPr>
          <a:xfrm>
            <a:off x="952500" y="2921103"/>
            <a:ext cx="5257799" cy="2385018"/>
          </a:xfrm>
        </p:spPr>
        <p:txBody>
          <a:bodyPr vert="horz" lIns="91440" tIns="45720" rIns="91440" bIns="45720" rtlCol="0">
            <a:normAutofit/>
          </a:bodyPr>
          <a:lstStyle/>
          <a:p>
            <a:r>
              <a:rPr lang="en-GB" dirty="0"/>
              <a:t>Artificial intelligence is being used by all industries across the board and the rate at which businesses are picking up and using AI in different ways is increasing as well.</a:t>
            </a:r>
          </a:p>
          <a:p>
            <a:r>
              <a:rPr lang="en-GB" dirty="0"/>
              <a:t>The use of generative artificial intelligence has brought new uses for AI to the games industry.</a:t>
            </a:r>
          </a:p>
          <a:p>
            <a:r>
              <a:rPr lang="en-GB" dirty="0"/>
              <a:t>The question being “How should generative artificial intelligence be used in the development of games.”</a:t>
            </a:r>
          </a:p>
        </p:txBody>
      </p:sp>
      <p:sp>
        <p:nvSpPr>
          <p:cNvPr id="17" name="Date Placeholder 16">
            <a:extLst>
              <a:ext uri="{FF2B5EF4-FFF2-40B4-BE49-F238E27FC236}">
                <a16:creationId xmlns:a16="http://schemas.microsoft.com/office/drawing/2014/main" id="{C5C22923-C3C5-0041-B63D-6A5E0E32C988}"/>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rtl="0"/>
            <a:r>
              <a:rPr lang="en-GB"/>
              <a:t>MID-Point Review viva</a:t>
            </a:r>
          </a:p>
        </p:txBody>
      </p:sp>
      <p:sp>
        <p:nvSpPr>
          <p:cNvPr id="11" name="Footer Placeholder 10">
            <a:extLst>
              <a:ext uri="{FF2B5EF4-FFF2-40B4-BE49-F238E27FC236}">
                <a16:creationId xmlns:a16="http://schemas.microsoft.com/office/drawing/2014/main" id="{84FDF532-0A37-8AC0-99C9-2EC2008887E8}"/>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7ED6CED-6483-8775-F5ED-EE7B9C949277}"/>
              </a:ext>
            </a:extLst>
          </p:cNvPr>
          <p:cNvSpPr>
            <a:spLocks noGrp="1"/>
          </p:cNvSpPr>
          <p:nvPr>
            <p:ph type="sldNum" sz="quarter" idx="12"/>
          </p:nvPr>
        </p:nvSpPr>
        <p:spPr/>
        <p:txBody>
          <a:bodyPr rtlCol="0"/>
          <a:lstStyle/>
          <a:p>
            <a:pPr rtl="0"/>
            <a:fld id="{5EA792F7-1D9E-4C7E-A103-E8EDFDC2691E}" type="slidenum">
              <a:rPr lang="en-GB" smtClean="0"/>
              <a:pPr rtl="0"/>
              <a:t>3</a:t>
            </a:fld>
            <a:endParaRPr lang="en-GB">
              <a:solidFill>
                <a:schemeClr val="tx1"/>
              </a:solidFill>
            </a:endParaRPr>
          </a:p>
        </p:txBody>
      </p:sp>
      <p:pic>
        <p:nvPicPr>
          <p:cNvPr id="20" name="Picture Placeholder 19" descr="White wavy 3D Pattern">
            <a:extLst>
              <a:ext uri="{FF2B5EF4-FFF2-40B4-BE49-F238E27FC236}">
                <a16:creationId xmlns:a16="http://schemas.microsoft.com/office/drawing/2014/main" id="{F0070A59-1A37-4009-D325-EB8E7C275617}"/>
              </a:ext>
            </a:extLst>
          </p:cNvPr>
          <p:cNvPicPr>
            <a:picLocks noGrp="1" noChangeAspect="1"/>
          </p:cNvPicPr>
          <p:nvPr>
            <p:ph type="pic" sz="quarter" idx="14"/>
          </p:nvPr>
        </p:nvPicPr>
        <p:blipFill>
          <a:blip r:embed="rId3"/>
          <a:srcRect l="523" r="523"/>
          <a:stretch>
            <a:fillRect/>
          </a:stretch>
        </p:blipFill>
        <p:spPr>
          <a:xfrm>
            <a:off x="6924145" y="3765363"/>
            <a:ext cx="4463594" cy="2590987"/>
          </a:xfrm>
        </p:spPr>
      </p:pic>
      <p:pic>
        <p:nvPicPr>
          <p:cNvPr id="18" name="Picture Placeholder 17" descr="A woven texture pattern">
            <a:extLst>
              <a:ext uri="{FF2B5EF4-FFF2-40B4-BE49-F238E27FC236}">
                <a16:creationId xmlns:a16="http://schemas.microsoft.com/office/drawing/2014/main" id="{A876016A-D308-20FD-9F0C-B402C9DCB0AB}"/>
              </a:ext>
            </a:extLst>
          </p:cNvPr>
          <p:cNvPicPr>
            <a:picLocks noGrp="1" noChangeAspect="1"/>
          </p:cNvPicPr>
          <p:nvPr>
            <p:ph type="pic" sz="quarter" idx="13"/>
          </p:nvPr>
        </p:nvPicPr>
        <p:blipFill>
          <a:blip r:embed="rId4"/>
          <a:srcRect l="1566" r="1566"/>
          <a:stretch>
            <a:fillRect/>
          </a:stretch>
        </p:blipFill>
        <p:spPr>
          <a:xfrm>
            <a:off x="6924145" y="501650"/>
            <a:ext cx="4463594" cy="2590987"/>
          </a:xfrm>
        </p:spPr>
      </p:pic>
    </p:spTree>
    <p:extLst>
      <p:ext uri="{BB962C8B-B14F-4D97-AF65-F5344CB8AC3E}">
        <p14:creationId xmlns:p14="http://schemas.microsoft.com/office/powerpoint/2010/main" val="3753903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CCD3A-011B-889B-9AF4-9E568803B2C5}"/>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06A406E-99CE-6593-9FA0-35BDE266E959}"/>
              </a:ext>
            </a:extLst>
          </p:cNvPr>
          <p:cNvSpPr>
            <a:spLocks noGrp="1"/>
          </p:cNvSpPr>
          <p:nvPr>
            <p:ph type="title"/>
          </p:nvPr>
        </p:nvSpPr>
        <p:spPr>
          <a:xfrm>
            <a:off x="1691324" y="358614"/>
            <a:ext cx="7710127" cy="1044058"/>
          </a:xfrm>
        </p:spPr>
        <p:txBody>
          <a:bodyPr rtlCol="0"/>
          <a:lstStyle/>
          <a:p>
            <a:pPr rtl="0"/>
            <a:r>
              <a:rPr lang="en-GB"/>
              <a:t>Aim &amp; Objectives</a:t>
            </a:r>
          </a:p>
        </p:txBody>
      </p:sp>
      <p:sp>
        <p:nvSpPr>
          <p:cNvPr id="6" name="Text Placeholder 5">
            <a:extLst>
              <a:ext uri="{FF2B5EF4-FFF2-40B4-BE49-F238E27FC236}">
                <a16:creationId xmlns:a16="http://schemas.microsoft.com/office/drawing/2014/main" id="{7A314588-2E19-AD49-D7B5-52576C7614AF}"/>
              </a:ext>
            </a:extLst>
          </p:cNvPr>
          <p:cNvSpPr>
            <a:spLocks noGrp="1"/>
          </p:cNvSpPr>
          <p:nvPr>
            <p:ph type="body" sz="quarter" idx="13"/>
          </p:nvPr>
        </p:nvSpPr>
        <p:spPr>
          <a:xfrm>
            <a:off x="1691325" y="1765954"/>
            <a:ext cx="4307160" cy="518874"/>
          </a:xfrm>
        </p:spPr>
        <p:txBody>
          <a:bodyPr rtlCol="0"/>
          <a:lstStyle/>
          <a:p>
            <a:pPr rtl="0"/>
            <a:r>
              <a:rPr lang="en-GB"/>
              <a:t>Aim</a:t>
            </a:r>
          </a:p>
        </p:txBody>
      </p:sp>
      <p:sp>
        <p:nvSpPr>
          <p:cNvPr id="7" name="Text Placeholder 6">
            <a:extLst>
              <a:ext uri="{FF2B5EF4-FFF2-40B4-BE49-F238E27FC236}">
                <a16:creationId xmlns:a16="http://schemas.microsoft.com/office/drawing/2014/main" id="{8FE79CD4-5112-E873-247B-86F944243F19}"/>
              </a:ext>
            </a:extLst>
          </p:cNvPr>
          <p:cNvSpPr>
            <a:spLocks noGrp="1"/>
          </p:cNvSpPr>
          <p:nvPr>
            <p:ph type="body" sz="quarter" idx="14"/>
          </p:nvPr>
        </p:nvSpPr>
        <p:spPr>
          <a:xfrm>
            <a:off x="1691325" y="2417734"/>
            <a:ext cx="4307160" cy="3295650"/>
          </a:xfrm>
        </p:spPr>
        <p:txBody>
          <a:bodyPr rtlCol="0"/>
          <a:lstStyle/>
          <a:p>
            <a:pPr marL="0" indent="0" rtl="0">
              <a:buNone/>
            </a:pPr>
            <a:r>
              <a:rPr lang="en-GB" dirty="0"/>
              <a:t>To see if people prefer a game to only use human made components at the cost of variation or if they would prefer developers to use generative artificial intelligence to add unique experiences.</a:t>
            </a:r>
          </a:p>
        </p:txBody>
      </p:sp>
      <p:sp>
        <p:nvSpPr>
          <p:cNvPr id="8" name="Text Placeholder 7">
            <a:extLst>
              <a:ext uri="{FF2B5EF4-FFF2-40B4-BE49-F238E27FC236}">
                <a16:creationId xmlns:a16="http://schemas.microsoft.com/office/drawing/2014/main" id="{71FC0D27-8D81-68C9-F61A-1E7AEF25776C}"/>
              </a:ext>
            </a:extLst>
          </p:cNvPr>
          <p:cNvSpPr>
            <a:spLocks noGrp="1"/>
          </p:cNvSpPr>
          <p:nvPr>
            <p:ph type="body" sz="quarter" idx="15"/>
          </p:nvPr>
        </p:nvSpPr>
        <p:spPr>
          <a:xfrm>
            <a:off x="6317484" y="1765954"/>
            <a:ext cx="4307160" cy="518874"/>
          </a:xfrm>
        </p:spPr>
        <p:txBody>
          <a:bodyPr rtlCol="0"/>
          <a:lstStyle/>
          <a:p>
            <a:pPr rtl="0"/>
            <a:r>
              <a:rPr lang="en-GB"/>
              <a:t>Objectives</a:t>
            </a:r>
          </a:p>
        </p:txBody>
      </p:sp>
      <p:sp>
        <p:nvSpPr>
          <p:cNvPr id="9" name="Text Placeholder 8">
            <a:extLst>
              <a:ext uri="{FF2B5EF4-FFF2-40B4-BE49-F238E27FC236}">
                <a16:creationId xmlns:a16="http://schemas.microsoft.com/office/drawing/2014/main" id="{82841A03-96E4-30BF-2881-A238EE9F1E47}"/>
              </a:ext>
            </a:extLst>
          </p:cNvPr>
          <p:cNvSpPr>
            <a:spLocks noGrp="1"/>
          </p:cNvSpPr>
          <p:nvPr>
            <p:ph type="body" sz="quarter" idx="16"/>
          </p:nvPr>
        </p:nvSpPr>
        <p:spPr>
          <a:xfrm>
            <a:off x="6317484" y="2417734"/>
            <a:ext cx="4528316" cy="3295650"/>
          </a:xfrm>
        </p:spPr>
        <p:txBody>
          <a:bodyPr rtlCol="0"/>
          <a:lstStyle/>
          <a:p>
            <a:pPr rtl="0">
              <a:buFont typeface="Wingdings" panose="05000000000000000000" pitchFamily="2" charset="2"/>
              <a:buChar char="§"/>
            </a:pPr>
            <a:r>
              <a:rPr lang="en-GB" dirty="0"/>
              <a:t>Create two versions of the same scenario for people to experience.</a:t>
            </a:r>
          </a:p>
          <a:p>
            <a:pPr marL="0" indent="0" rtl="0">
              <a:buNone/>
            </a:pPr>
            <a:endParaRPr lang="en-GB" dirty="0"/>
          </a:p>
          <a:p>
            <a:pPr rtl="0">
              <a:buFont typeface="Wingdings" panose="05000000000000000000" pitchFamily="2" charset="2"/>
              <a:buChar char="§"/>
            </a:pPr>
            <a:r>
              <a:rPr lang="en-GB" dirty="0"/>
              <a:t>Gather responses and feedback on the scenarios.</a:t>
            </a:r>
          </a:p>
          <a:p>
            <a:pPr marL="0" indent="0" rtl="0">
              <a:buNone/>
            </a:pPr>
            <a:endParaRPr lang="en-GB" dirty="0"/>
          </a:p>
          <a:p>
            <a:pPr rtl="0">
              <a:buFont typeface="Wingdings" panose="05000000000000000000" pitchFamily="2" charset="2"/>
              <a:buChar char="§"/>
            </a:pPr>
            <a:r>
              <a:rPr lang="en-GB" dirty="0"/>
              <a:t>Form a conclusion supported by evidence on what the majority prefer.</a:t>
            </a:r>
          </a:p>
        </p:txBody>
      </p:sp>
      <p:sp>
        <p:nvSpPr>
          <p:cNvPr id="10" name="Date Placeholder 9">
            <a:extLst>
              <a:ext uri="{FF2B5EF4-FFF2-40B4-BE49-F238E27FC236}">
                <a16:creationId xmlns:a16="http://schemas.microsoft.com/office/drawing/2014/main" id="{A7440EB5-C5EC-DF03-2D35-26CFE6C3ECB8}"/>
              </a:ext>
            </a:extLst>
          </p:cNvPr>
          <p:cNvSpPr>
            <a:spLocks noGrp="1"/>
          </p:cNvSpPr>
          <p:nvPr>
            <p:ph type="dt" sz="half" idx="10"/>
          </p:nvPr>
        </p:nvSpPr>
        <p:spPr>
          <a:xfrm>
            <a:off x="838200" y="6356350"/>
            <a:ext cx="2743200" cy="365125"/>
          </a:xfrm>
        </p:spPr>
        <p:txBody>
          <a:bodyPr rtlCol="0"/>
          <a:lstStyle/>
          <a:p>
            <a:pPr rtl="0"/>
            <a:r>
              <a:rPr lang="en-GB"/>
              <a:t>MID-Point Review viva</a:t>
            </a:r>
          </a:p>
        </p:txBody>
      </p:sp>
      <p:sp>
        <p:nvSpPr>
          <p:cNvPr id="18" name="Footer Placeholder 17">
            <a:extLst>
              <a:ext uri="{FF2B5EF4-FFF2-40B4-BE49-F238E27FC236}">
                <a16:creationId xmlns:a16="http://schemas.microsoft.com/office/drawing/2014/main" id="{7039166B-415B-34FB-5988-E42FFC670BA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9" name="Slide Number Placeholder 18">
            <a:extLst>
              <a:ext uri="{FF2B5EF4-FFF2-40B4-BE49-F238E27FC236}">
                <a16:creationId xmlns:a16="http://schemas.microsoft.com/office/drawing/2014/main" id="{A21BB793-36B0-1252-7CD3-FB9B980CD683}"/>
              </a:ext>
            </a:extLst>
          </p:cNvPr>
          <p:cNvSpPr>
            <a:spLocks noGrp="1"/>
          </p:cNvSpPr>
          <p:nvPr>
            <p:ph type="sldNum" sz="quarter" idx="12"/>
          </p:nvPr>
        </p:nvSpPr>
        <p:spPr/>
        <p:txBody>
          <a:bodyPr rtlCol="0"/>
          <a:lstStyle/>
          <a:p>
            <a:pPr rtl="0"/>
            <a:fld id="{5EA792F7-1D9E-4C7E-A103-E8EDFDC2691E}" type="slidenum">
              <a:rPr lang="en-GB" smtClean="0"/>
              <a:pPr rtl="0"/>
              <a:t>4</a:t>
            </a:fld>
            <a:endParaRPr lang="en-GB"/>
          </a:p>
        </p:txBody>
      </p:sp>
    </p:spTree>
    <p:extLst>
      <p:ext uri="{BB962C8B-B14F-4D97-AF65-F5344CB8AC3E}">
        <p14:creationId xmlns:p14="http://schemas.microsoft.com/office/powerpoint/2010/main" val="2082859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DD0D5-CCAC-598E-0D58-63468B8F8B25}"/>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A2318500-C78F-8394-3813-F4DD3463A6D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185A765E-9DDD-AC7B-0F51-2CB46EB6CC2A}"/>
              </a:ext>
            </a:extLst>
          </p:cNvPr>
          <p:cNvSpPr>
            <a:spLocks noGrp="1"/>
          </p:cNvSpPr>
          <p:nvPr>
            <p:ph idx="1"/>
          </p:nvPr>
        </p:nvSpPr>
        <p:spPr>
          <a:xfrm>
            <a:off x="5891824" y="2373791"/>
            <a:ext cx="5437551" cy="2223609"/>
          </a:xfrm>
        </p:spPr>
        <p:txBody>
          <a:bodyPr rtlCol="0">
            <a:normAutofit/>
          </a:bodyPr>
          <a:lstStyle/>
          <a:p>
            <a:pPr rtl="0"/>
            <a:r>
              <a:rPr lang="en-GB" dirty="0"/>
              <a:t>What is generative artificial intelligence?</a:t>
            </a:r>
          </a:p>
          <a:p>
            <a:pPr rtl="0"/>
            <a:endParaRPr lang="en-GB" dirty="0"/>
          </a:p>
          <a:p>
            <a:pPr rtl="0"/>
            <a:r>
              <a:rPr lang="en-GB" dirty="0"/>
              <a:t>How is AI/GAI used in games?</a:t>
            </a:r>
          </a:p>
          <a:p>
            <a:pPr rtl="0"/>
            <a:endParaRPr lang="en-GB" dirty="0"/>
          </a:p>
          <a:p>
            <a:pPr rtl="0"/>
            <a:r>
              <a:rPr lang="en-GB" dirty="0"/>
              <a:t>What are the benefits/concerns of AI/GAI?</a:t>
            </a:r>
          </a:p>
          <a:p>
            <a:pPr rtl="0"/>
            <a:endParaRPr lang="en-GB" dirty="0"/>
          </a:p>
          <a:p>
            <a:pPr rtl="0"/>
            <a:endParaRPr lang="en-GB" dirty="0"/>
          </a:p>
        </p:txBody>
      </p:sp>
      <p:sp>
        <p:nvSpPr>
          <p:cNvPr id="32" name="Date Placeholder 31">
            <a:extLst>
              <a:ext uri="{FF2B5EF4-FFF2-40B4-BE49-F238E27FC236}">
                <a16:creationId xmlns:a16="http://schemas.microsoft.com/office/drawing/2014/main" id="{FFB8C822-423F-E0CC-3CC7-E3F83E7F2412}"/>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F27932F-5312-E89C-C1D0-6F1D9F6E68DD}"/>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DE6373DC-57FB-9491-7687-C1E202A0E7D7}"/>
              </a:ext>
            </a:extLst>
          </p:cNvPr>
          <p:cNvSpPr>
            <a:spLocks noGrp="1"/>
          </p:cNvSpPr>
          <p:nvPr>
            <p:ph type="sldNum" sz="quarter" idx="12"/>
          </p:nvPr>
        </p:nvSpPr>
        <p:spPr/>
        <p:txBody>
          <a:bodyPr rtlCol="0"/>
          <a:lstStyle/>
          <a:p>
            <a:pPr rtl="0"/>
            <a:fld id="{5EA792F7-1D9E-4C7E-A103-E8EDFDC2691E}" type="slidenum">
              <a:rPr lang="en-GB" smtClean="0"/>
              <a:t>5</a:t>
            </a:fld>
            <a:endParaRPr lang="en-GB"/>
          </a:p>
        </p:txBody>
      </p:sp>
      <p:pic>
        <p:nvPicPr>
          <p:cNvPr id="11" name="Picture Placeholder 10" descr="Floating growth in the dark">
            <a:extLst>
              <a:ext uri="{FF2B5EF4-FFF2-40B4-BE49-F238E27FC236}">
                <a16:creationId xmlns:a16="http://schemas.microsoft.com/office/drawing/2014/main" id="{98B50CC5-C5C6-9304-81AB-EF3F1C049864}"/>
              </a:ext>
            </a:extLst>
          </p:cNvPr>
          <p:cNvPicPr>
            <a:picLocks noGrp="1" noChangeAspect="1"/>
          </p:cNvPicPr>
          <p:nvPr>
            <p:ph type="pic" sz="quarter" idx="13"/>
          </p:nvPr>
        </p:nvPicPr>
        <p:blipFill>
          <a:blip r:embed="rId3"/>
          <a:srcRect l="21874" r="21874"/>
          <a:stretch>
            <a:fillRect/>
          </a:stretch>
        </p:blipFill>
        <p:spPr>
          <a:xfrm>
            <a:off x="477542" y="791870"/>
            <a:ext cx="3296556" cy="3296556"/>
          </a:xfrm>
        </p:spPr>
      </p:pic>
      <p:pic>
        <p:nvPicPr>
          <p:cNvPr id="15" name="Picture Placeholder 14" descr="Flexing disks in the dark">
            <a:extLst>
              <a:ext uri="{FF2B5EF4-FFF2-40B4-BE49-F238E27FC236}">
                <a16:creationId xmlns:a16="http://schemas.microsoft.com/office/drawing/2014/main" id="{45F8A8F7-6B93-DEC6-C8CB-F42B79875C8E}"/>
              </a:ext>
            </a:extLst>
          </p:cNvPr>
          <p:cNvPicPr>
            <a:picLocks noGrp="1" noChangeAspect="1"/>
          </p:cNvPicPr>
          <p:nvPr>
            <p:ph type="pic" sz="quarter" idx="14"/>
          </p:nvPr>
        </p:nvPicPr>
        <p:blipFill>
          <a:blip r:embed="rId4"/>
          <a:srcRect l="21874" r="21874"/>
          <a:stretch>
            <a:fillRect/>
          </a:stretch>
        </p:blipFill>
        <p:spPr>
          <a:xfrm>
            <a:off x="3285893" y="2057841"/>
            <a:ext cx="2167719" cy="2167719"/>
          </a:xfrm>
        </p:spPr>
      </p:pic>
      <p:pic>
        <p:nvPicPr>
          <p:cNvPr id="17" name="Picture Placeholder 16" descr="Floating growth in the light">
            <a:extLst>
              <a:ext uri="{FF2B5EF4-FFF2-40B4-BE49-F238E27FC236}">
                <a16:creationId xmlns:a16="http://schemas.microsoft.com/office/drawing/2014/main" id="{30ECBDDA-5A8C-0D59-C0FA-A3B03835A2E8}"/>
              </a:ext>
            </a:extLst>
          </p:cNvPr>
          <p:cNvPicPr>
            <a:picLocks noGrp="1" noChangeAspect="1"/>
          </p:cNvPicPr>
          <p:nvPr>
            <p:ph type="pic" sz="quarter" idx="15"/>
          </p:nvPr>
        </p:nvPicPr>
        <p:blipFill>
          <a:blip r:embed="rId5"/>
          <a:srcRect l="21874" r="21874"/>
          <a:stretch>
            <a:fillRect/>
          </a:stretch>
        </p:blipFill>
        <p:spPr>
          <a:xfrm>
            <a:off x="1444411" y="3253338"/>
            <a:ext cx="2965878" cy="2965878"/>
          </a:xfrm>
        </p:spPr>
      </p:pic>
    </p:spTree>
    <p:extLst>
      <p:ext uri="{BB962C8B-B14F-4D97-AF65-F5344CB8AC3E}">
        <p14:creationId xmlns:p14="http://schemas.microsoft.com/office/powerpoint/2010/main" val="260928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406DE1-F4BB-525C-9FAF-C6722B8E41DF}"/>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F77889D7-D070-08F0-6FA4-896117E78D35}"/>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530847B3-3BA0-0C65-C7CD-DE42EE201184}"/>
              </a:ext>
            </a:extLst>
          </p:cNvPr>
          <p:cNvSpPr>
            <a:spLocks noGrp="1"/>
          </p:cNvSpPr>
          <p:nvPr>
            <p:ph idx="1"/>
          </p:nvPr>
        </p:nvSpPr>
        <p:spPr>
          <a:xfrm>
            <a:off x="6276907" y="1700743"/>
            <a:ext cx="5437551" cy="4420657"/>
          </a:xfrm>
        </p:spPr>
        <p:txBody>
          <a:bodyPr rtlCol="0">
            <a:normAutofit/>
          </a:bodyPr>
          <a:lstStyle/>
          <a:p>
            <a:r>
              <a:rPr lang="en-GB" dirty="0"/>
              <a:t>What is generative artificial intelligence?</a:t>
            </a:r>
          </a:p>
          <a:p>
            <a:pPr rtl="0"/>
            <a:endParaRPr lang="en-GB" dirty="0"/>
          </a:p>
          <a:p>
            <a:pPr rtl="0"/>
            <a:r>
              <a:rPr lang="en-GB" dirty="0"/>
              <a:t>The different types of GAI.</a:t>
            </a:r>
          </a:p>
          <a:p>
            <a:pPr rtl="0"/>
            <a:endParaRPr lang="en-GB" dirty="0"/>
          </a:p>
          <a:p>
            <a:pPr rtl="0"/>
            <a:r>
              <a:rPr lang="en-GB" dirty="0"/>
              <a:t>What is AI learning.</a:t>
            </a:r>
          </a:p>
          <a:p>
            <a:pPr rtl="0"/>
            <a:endParaRPr lang="en-GB" dirty="0"/>
          </a:p>
          <a:p>
            <a:pPr rtl="0"/>
            <a:endParaRPr lang="en-GB" dirty="0"/>
          </a:p>
          <a:p>
            <a:r>
              <a:rPr lang="en-GB" sz="1100" dirty="0" err="1"/>
              <a:t>Peñalvo</a:t>
            </a:r>
            <a:r>
              <a:rPr lang="en-GB" sz="1100" dirty="0"/>
              <a:t>, F.J.G. (1970) </a:t>
            </a:r>
            <a:r>
              <a:rPr lang="en-GB" sz="1100" i="1" dirty="0"/>
              <a:t>What do we mean by Genai? A systematic mapping of the evolution, trends, and techniques involved in Generative AI</a:t>
            </a:r>
            <a:r>
              <a:rPr lang="en-GB" sz="1100" dirty="0"/>
              <a:t>, </a:t>
            </a:r>
            <a:r>
              <a:rPr lang="en-GB" sz="1100" i="1" dirty="0" err="1"/>
              <a:t>Dialnet</a:t>
            </a:r>
            <a:r>
              <a:rPr lang="en-GB" sz="1100" i="1" dirty="0"/>
              <a:t>.</a:t>
            </a:r>
          </a:p>
          <a:p>
            <a:r>
              <a:rPr lang="en-GB" sz="1100" dirty="0"/>
              <a:t>Batty, M. (2025) </a:t>
            </a:r>
            <a:r>
              <a:rPr lang="en-GB" sz="1100" i="1" dirty="0"/>
              <a:t>Sage Journals.</a:t>
            </a:r>
          </a:p>
          <a:p>
            <a:r>
              <a:rPr lang="en-GB" sz="1100" dirty="0" err="1"/>
              <a:t>Feuerriegel</a:t>
            </a:r>
            <a:r>
              <a:rPr lang="en-GB" sz="1100" dirty="0"/>
              <a:t>, S. </a:t>
            </a:r>
            <a:r>
              <a:rPr lang="en-GB" sz="1100" i="1" dirty="0"/>
              <a:t>et al.</a:t>
            </a:r>
            <a:r>
              <a:rPr lang="en-GB" sz="1100" dirty="0"/>
              <a:t> (2023) </a:t>
            </a:r>
            <a:r>
              <a:rPr lang="en-GB" sz="1100" i="1" dirty="0"/>
              <a:t>Generative AI - Business &amp; Information Systems Engineering</a:t>
            </a:r>
            <a:r>
              <a:rPr lang="en-GB" sz="1100" dirty="0"/>
              <a:t>, </a:t>
            </a:r>
            <a:r>
              <a:rPr lang="en-GB" sz="1100" i="1" dirty="0"/>
              <a:t>SpringerLink</a:t>
            </a:r>
            <a:r>
              <a:rPr lang="en-GB" sz="1100" dirty="0"/>
              <a:t>. </a:t>
            </a:r>
          </a:p>
          <a:p>
            <a:r>
              <a:rPr lang="en-GB" sz="1100" dirty="0"/>
              <a:t>Li, J. </a:t>
            </a:r>
            <a:r>
              <a:rPr lang="en-GB" sz="1100" i="1" dirty="0"/>
              <a:t>et al.</a:t>
            </a:r>
            <a:r>
              <a:rPr lang="en-GB" sz="1100" dirty="0"/>
              <a:t> (2016) </a:t>
            </a:r>
            <a:r>
              <a:rPr lang="en-GB" sz="1100" i="1" dirty="0" err="1"/>
              <a:t>Arxiv</a:t>
            </a:r>
            <a:r>
              <a:rPr lang="en-GB" sz="1100" i="1" dirty="0"/>
              <a:t>.</a:t>
            </a:r>
            <a:endParaRPr lang="en-GB" sz="1100" dirty="0"/>
          </a:p>
          <a:p>
            <a:pPr rtl="0"/>
            <a:endParaRPr lang="en-GB" dirty="0"/>
          </a:p>
        </p:txBody>
      </p:sp>
      <p:sp>
        <p:nvSpPr>
          <p:cNvPr id="32" name="Date Placeholder 31">
            <a:extLst>
              <a:ext uri="{FF2B5EF4-FFF2-40B4-BE49-F238E27FC236}">
                <a16:creationId xmlns:a16="http://schemas.microsoft.com/office/drawing/2014/main" id="{FBDD1891-AAEE-26C8-D94C-14E0C844E26E}"/>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8CAF1C3B-AC3A-4003-BFA5-5A443F304689}"/>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F8659C30-A558-1762-7EFB-58C4B2D9CA21}"/>
              </a:ext>
            </a:extLst>
          </p:cNvPr>
          <p:cNvSpPr>
            <a:spLocks noGrp="1"/>
          </p:cNvSpPr>
          <p:nvPr>
            <p:ph type="sldNum" sz="quarter" idx="12"/>
          </p:nvPr>
        </p:nvSpPr>
        <p:spPr/>
        <p:txBody>
          <a:bodyPr rtlCol="0"/>
          <a:lstStyle/>
          <a:p>
            <a:pPr rtl="0"/>
            <a:fld id="{5EA792F7-1D9E-4C7E-A103-E8EDFDC2691E}" type="slidenum">
              <a:rPr lang="en-GB" smtClean="0"/>
              <a:t>6</a:t>
            </a:fld>
            <a:endParaRPr lang="en-GB"/>
          </a:p>
        </p:txBody>
      </p:sp>
      <p:sp>
        <p:nvSpPr>
          <p:cNvPr id="3" name="Picture Placeholder 2">
            <a:extLst>
              <a:ext uri="{FF2B5EF4-FFF2-40B4-BE49-F238E27FC236}">
                <a16:creationId xmlns:a16="http://schemas.microsoft.com/office/drawing/2014/main" id="{3D39C305-099F-F05D-55DF-5F2A8A51CEA3}"/>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F05BBD97-4433-4B70-D6E7-B51594C38AB2}"/>
              </a:ext>
            </a:extLst>
          </p:cNvPr>
          <p:cNvSpPr>
            <a:spLocks noGrp="1"/>
          </p:cNvSpPr>
          <p:nvPr>
            <p:ph type="pic" sz="quarter" idx="14"/>
          </p:nvPr>
        </p:nvSpPr>
        <p:spPr/>
        <p:txBody>
          <a:bodyPr/>
          <a:lstStyle/>
          <a:p>
            <a:endParaRPr lang="en-GB" dirty="0"/>
          </a:p>
        </p:txBody>
      </p:sp>
      <p:sp>
        <p:nvSpPr>
          <p:cNvPr id="9" name="Picture Placeholder 8">
            <a:extLst>
              <a:ext uri="{FF2B5EF4-FFF2-40B4-BE49-F238E27FC236}">
                <a16:creationId xmlns:a16="http://schemas.microsoft.com/office/drawing/2014/main" id="{D28AB678-2C6F-6F25-3BD1-CCE98DB77BAB}"/>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033E73DE-D4B3-76E3-BFB0-38463670A770}"/>
              </a:ext>
            </a:extLst>
          </p:cNvPr>
          <p:cNvPicPr>
            <a:picLocks noChangeAspect="1"/>
          </p:cNvPicPr>
          <p:nvPr/>
        </p:nvPicPr>
        <p:blipFill>
          <a:blip r:embed="rId3"/>
          <a:srcRect l="21874" r="21874"/>
          <a:stretch>
            <a:fillRect/>
          </a:stretch>
        </p:blipFill>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200B8A39-9A5E-BCB0-952C-E11A5489E3F5}"/>
              </a:ext>
            </a:extLst>
          </p:cNvPr>
          <p:cNvPicPr>
            <a:picLocks noChangeAspect="1"/>
          </p:cNvPicPr>
          <p:nvPr/>
        </p:nvPicPr>
        <p:blipFill>
          <a:blip r:embed="rId4"/>
          <a:srcRect l="21874" r="21874"/>
          <a:stretch>
            <a:fillRect/>
          </a:stretch>
        </p:blipFill>
        <p:spPr>
          <a:xfrm>
            <a:off x="3820700" y="1675968"/>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98C99ED2-8A39-0597-A64C-ED793A422603}"/>
              </a:ext>
            </a:extLst>
          </p:cNvPr>
          <p:cNvPicPr>
            <a:picLocks noChangeAspect="1"/>
          </p:cNvPicPr>
          <p:nvPr/>
        </p:nvPicPr>
        <p:blipFill>
          <a:blip r:embed="rId5"/>
          <a:srcRect l="21874" r="21874"/>
          <a:stretch>
            <a:fillRect/>
          </a:stretch>
        </p:blipFill>
        <p:spPr>
          <a:xfrm>
            <a:off x="1828492" y="3478192"/>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049066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D3AB1C-C1D0-F756-B501-0F59503AAD2A}"/>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523E917B-88B8-199E-7827-39DC6CACFE94}"/>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B2C578CD-F521-83FF-675E-1318BFBFACFF}"/>
              </a:ext>
            </a:extLst>
          </p:cNvPr>
          <p:cNvSpPr>
            <a:spLocks noGrp="1"/>
          </p:cNvSpPr>
          <p:nvPr>
            <p:ph idx="1"/>
          </p:nvPr>
        </p:nvSpPr>
        <p:spPr>
          <a:xfrm>
            <a:off x="6145320" y="1763219"/>
            <a:ext cx="5437551" cy="3971387"/>
          </a:xfrm>
        </p:spPr>
        <p:txBody>
          <a:bodyPr rtlCol="0">
            <a:normAutofit/>
          </a:bodyPr>
          <a:lstStyle/>
          <a:p>
            <a:r>
              <a:rPr lang="en-GB" dirty="0"/>
              <a:t>How is AI/GAI used in games?</a:t>
            </a:r>
          </a:p>
          <a:p>
            <a:pPr rtl="0"/>
            <a:endParaRPr lang="en-GB" dirty="0"/>
          </a:p>
          <a:p>
            <a:pPr rtl="0"/>
            <a:r>
              <a:rPr lang="en-GB" dirty="0"/>
              <a:t>Bring NPCs to life.</a:t>
            </a:r>
          </a:p>
          <a:p>
            <a:endParaRPr lang="en-GB" dirty="0"/>
          </a:p>
          <a:p>
            <a:r>
              <a:rPr lang="en-GB" sz="1400" dirty="0"/>
              <a:t>Generating images/art to use in game.</a:t>
            </a:r>
          </a:p>
          <a:p>
            <a:r>
              <a:rPr lang="en-GB" sz="1400" dirty="0"/>
              <a:t>Generating code to help developers.</a:t>
            </a:r>
          </a:p>
          <a:p>
            <a:r>
              <a:rPr lang="en-GB" sz="1400" dirty="0"/>
              <a:t>Adaptable decision making through AI.</a:t>
            </a:r>
          </a:p>
          <a:p>
            <a:endParaRPr lang="en-GB" dirty="0"/>
          </a:p>
          <a:p>
            <a:r>
              <a:rPr lang="en-GB" sz="1100" i="1" dirty="0"/>
              <a:t>Mantella - bring </a:t>
            </a:r>
            <a:r>
              <a:rPr lang="en-GB" sz="1100" i="1" dirty="0" err="1"/>
              <a:t>npcs</a:t>
            </a:r>
            <a:r>
              <a:rPr lang="en-GB" sz="1100" i="1" dirty="0"/>
              <a:t> to life with AI at Skyrim special edition nexus - mods and community</a:t>
            </a:r>
            <a:r>
              <a:rPr lang="en-GB" sz="1100" dirty="0"/>
              <a:t> (2023) </a:t>
            </a:r>
            <a:r>
              <a:rPr lang="en-GB" sz="1100" i="1" dirty="0"/>
              <a:t>Nexus Mods</a:t>
            </a:r>
            <a:r>
              <a:rPr lang="en-GB" sz="1100" dirty="0"/>
              <a:t>. </a:t>
            </a:r>
          </a:p>
          <a:p>
            <a:r>
              <a:rPr lang="en-GB" sz="1100" dirty="0"/>
              <a:t>Gayathri, N. (2025) </a:t>
            </a:r>
            <a:r>
              <a:rPr lang="en-GB" sz="1100" i="1" dirty="0"/>
              <a:t>Generative AI: Disruptive Technologies for Innovative Applications</a:t>
            </a:r>
            <a:r>
              <a:rPr lang="en-GB" sz="1100" dirty="0"/>
              <a:t>.</a:t>
            </a:r>
          </a:p>
        </p:txBody>
      </p:sp>
      <p:sp>
        <p:nvSpPr>
          <p:cNvPr id="32" name="Date Placeholder 31">
            <a:extLst>
              <a:ext uri="{FF2B5EF4-FFF2-40B4-BE49-F238E27FC236}">
                <a16:creationId xmlns:a16="http://schemas.microsoft.com/office/drawing/2014/main" id="{92FA9A91-8936-CB93-2FF5-2668F1CCB374}"/>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7C29A4EA-570E-E2D5-C546-2989BE0A26C3}"/>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438419B-A74B-855D-51C7-827FBA11155C}"/>
              </a:ext>
            </a:extLst>
          </p:cNvPr>
          <p:cNvSpPr>
            <a:spLocks noGrp="1"/>
          </p:cNvSpPr>
          <p:nvPr>
            <p:ph type="sldNum" sz="quarter" idx="12"/>
          </p:nvPr>
        </p:nvSpPr>
        <p:spPr/>
        <p:txBody>
          <a:bodyPr rtlCol="0"/>
          <a:lstStyle/>
          <a:p>
            <a:pPr rtl="0"/>
            <a:fld id="{5EA792F7-1D9E-4C7E-A103-E8EDFDC2691E}" type="slidenum">
              <a:rPr lang="en-GB" smtClean="0"/>
              <a:t>7</a:t>
            </a:fld>
            <a:endParaRPr lang="en-GB"/>
          </a:p>
        </p:txBody>
      </p:sp>
      <p:sp>
        <p:nvSpPr>
          <p:cNvPr id="3" name="Picture Placeholder 2">
            <a:extLst>
              <a:ext uri="{FF2B5EF4-FFF2-40B4-BE49-F238E27FC236}">
                <a16:creationId xmlns:a16="http://schemas.microsoft.com/office/drawing/2014/main" id="{989AF924-94F4-E66A-F10F-5AD998CA06D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7A973BC0-8E1C-B08A-8145-17D6A2DDAB87}"/>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62437557-D478-5109-53B1-FD7702598C54}"/>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3E9C18B8-CE49-8DF6-2960-600C28363314}"/>
              </a:ext>
            </a:extLst>
          </p:cNvPr>
          <p:cNvPicPr>
            <a:picLocks noChangeAspect="1"/>
          </p:cNvPicPr>
          <p:nvPr/>
        </p:nvPicPr>
        <p:blipFill>
          <a:blip r:embed="rId3"/>
          <a:srcRect l="21874" r="21874"/>
          <a:stretch>
            <a:fillRect/>
          </a:stretch>
        </p:blipFill>
        <p:spPr>
          <a:xfrm>
            <a:off x="477542" y="277554"/>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7F1E5361-483D-49AD-6A1F-EE9A4DFF4FF9}"/>
              </a:ext>
            </a:extLst>
          </p:cNvPr>
          <p:cNvPicPr>
            <a:picLocks noChangeAspect="1"/>
          </p:cNvPicPr>
          <p:nvPr/>
        </p:nvPicPr>
        <p:blipFill>
          <a:blip r:embed="rId4"/>
          <a:srcRect l="21874" r="21874"/>
          <a:stretch>
            <a:fillRect/>
          </a:stretch>
        </p:blipFill>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8F1A9282-BC7A-1077-3799-21C8F6BEEA21}"/>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2195612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BF307-14B9-7A11-14DA-E9C71F32DB4C}"/>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45F0DAEA-374E-BD08-FDAC-A2294EC838DE}"/>
              </a:ext>
            </a:extLst>
          </p:cNvPr>
          <p:cNvSpPr>
            <a:spLocks noGrp="1"/>
          </p:cNvSpPr>
          <p:nvPr>
            <p:ph type="title"/>
          </p:nvPr>
        </p:nvSpPr>
        <p:spPr>
          <a:xfrm>
            <a:off x="5715001" y="401247"/>
            <a:ext cx="5999458" cy="1154400"/>
          </a:xfrm>
        </p:spPr>
        <p:txBody>
          <a:bodyPr rtlCol="0">
            <a:normAutofit/>
          </a:bodyPr>
          <a:lstStyle/>
          <a:p>
            <a:pPr rtl="0"/>
            <a:r>
              <a:rPr lang="en-GB"/>
              <a:t>Literature Review</a:t>
            </a:r>
          </a:p>
        </p:txBody>
      </p:sp>
      <p:sp>
        <p:nvSpPr>
          <p:cNvPr id="8" name="Content Placeholder 7">
            <a:extLst>
              <a:ext uri="{FF2B5EF4-FFF2-40B4-BE49-F238E27FC236}">
                <a16:creationId xmlns:a16="http://schemas.microsoft.com/office/drawing/2014/main" id="{A3534705-1849-2A0F-821C-9FD12796AC67}"/>
              </a:ext>
            </a:extLst>
          </p:cNvPr>
          <p:cNvSpPr>
            <a:spLocks noGrp="1"/>
          </p:cNvSpPr>
          <p:nvPr>
            <p:ph idx="1"/>
          </p:nvPr>
        </p:nvSpPr>
        <p:spPr>
          <a:xfrm>
            <a:off x="6203582" y="1857994"/>
            <a:ext cx="5437551" cy="3971387"/>
          </a:xfrm>
        </p:spPr>
        <p:txBody>
          <a:bodyPr rtlCol="0">
            <a:normAutofit/>
          </a:bodyPr>
          <a:lstStyle/>
          <a:p>
            <a:r>
              <a:rPr lang="en-GB" dirty="0"/>
              <a:t>What are the benefits/concerns of AI/GAI?</a:t>
            </a:r>
          </a:p>
          <a:p>
            <a:endParaRPr lang="en-GB" dirty="0"/>
          </a:p>
          <a:p>
            <a:r>
              <a:rPr lang="en-GB" dirty="0"/>
              <a:t>Benefit:</a:t>
            </a:r>
          </a:p>
          <a:p>
            <a:r>
              <a:rPr lang="en-GB" dirty="0"/>
              <a:t>Reducing stagnation in simpler elements of development.</a:t>
            </a:r>
          </a:p>
          <a:p>
            <a:r>
              <a:rPr lang="en-GB" sz="1200" dirty="0"/>
              <a:t>Gayathri, N. (2025) </a:t>
            </a:r>
            <a:r>
              <a:rPr lang="en-GB" sz="1200" i="1" dirty="0"/>
              <a:t>Generative AI: Disruptive Technologies for Innovative Applications</a:t>
            </a:r>
            <a:r>
              <a:rPr lang="en-GB" sz="1200" dirty="0"/>
              <a:t>.</a:t>
            </a:r>
          </a:p>
          <a:p>
            <a:endParaRPr lang="en-GB" dirty="0"/>
          </a:p>
          <a:p>
            <a:r>
              <a:rPr lang="en-GB" dirty="0"/>
              <a:t>Concern:</a:t>
            </a:r>
          </a:p>
          <a:p>
            <a:r>
              <a:rPr lang="en-GB" dirty="0"/>
              <a:t>The effect on people’s critical thinking.</a:t>
            </a:r>
          </a:p>
          <a:p>
            <a:r>
              <a:rPr lang="en-GB" sz="1200" dirty="0"/>
              <a:t>Sadeghpour, M. (2025) </a:t>
            </a:r>
            <a:r>
              <a:rPr lang="en-GB" sz="1200" i="1" dirty="0"/>
              <a:t>Generative AI in collaborative academic report </a:t>
            </a:r>
            <a:endParaRPr lang="en-GB" sz="1200" dirty="0"/>
          </a:p>
          <a:p>
            <a:endParaRPr lang="en-GB" dirty="0"/>
          </a:p>
          <a:p>
            <a:pPr rtl="0"/>
            <a:endParaRPr lang="en-GB" dirty="0"/>
          </a:p>
        </p:txBody>
      </p:sp>
      <p:sp>
        <p:nvSpPr>
          <p:cNvPr id="32" name="Date Placeholder 31">
            <a:extLst>
              <a:ext uri="{FF2B5EF4-FFF2-40B4-BE49-F238E27FC236}">
                <a16:creationId xmlns:a16="http://schemas.microsoft.com/office/drawing/2014/main" id="{A7B77B27-296E-2F2D-1D3C-DBC287E87DF1}"/>
              </a:ext>
            </a:extLst>
          </p:cNvPr>
          <p:cNvSpPr>
            <a:spLocks noGrp="1"/>
          </p:cNvSpPr>
          <p:nvPr>
            <p:ph type="dt" sz="half" idx="10"/>
          </p:nvPr>
        </p:nvSpPr>
        <p:spPr>
          <a:xfrm>
            <a:off x="838200" y="6356350"/>
            <a:ext cx="2411186" cy="568210"/>
          </a:xfrm>
        </p:spPr>
        <p:txBody>
          <a:bodyPr rtlCol="0"/>
          <a:lstStyle/>
          <a:p>
            <a:r>
              <a:rPr lang="en-GB"/>
              <a:t>MID-Point Review viva</a:t>
            </a:r>
          </a:p>
          <a:p>
            <a:pPr rtl="0"/>
            <a:endParaRPr lang="en-GB"/>
          </a:p>
        </p:txBody>
      </p:sp>
      <p:sp>
        <p:nvSpPr>
          <p:cNvPr id="12" name="Footer Placeholder 11">
            <a:extLst>
              <a:ext uri="{FF2B5EF4-FFF2-40B4-BE49-F238E27FC236}">
                <a16:creationId xmlns:a16="http://schemas.microsoft.com/office/drawing/2014/main" id="{FD2EF1A0-B7FB-B2CD-1E52-A8EFDA01531C}"/>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0C8A03F6-9E3F-F65A-C712-B80B64BB18B7}"/>
              </a:ext>
            </a:extLst>
          </p:cNvPr>
          <p:cNvSpPr>
            <a:spLocks noGrp="1"/>
          </p:cNvSpPr>
          <p:nvPr>
            <p:ph type="sldNum" sz="quarter" idx="12"/>
          </p:nvPr>
        </p:nvSpPr>
        <p:spPr/>
        <p:txBody>
          <a:bodyPr rtlCol="0"/>
          <a:lstStyle/>
          <a:p>
            <a:pPr rtl="0"/>
            <a:fld id="{5EA792F7-1D9E-4C7E-A103-E8EDFDC2691E}" type="slidenum">
              <a:rPr lang="en-GB" smtClean="0"/>
              <a:t>8</a:t>
            </a:fld>
            <a:endParaRPr lang="en-GB"/>
          </a:p>
        </p:txBody>
      </p:sp>
      <p:sp>
        <p:nvSpPr>
          <p:cNvPr id="3" name="Picture Placeholder 2">
            <a:extLst>
              <a:ext uri="{FF2B5EF4-FFF2-40B4-BE49-F238E27FC236}">
                <a16:creationId xmlns:a16="http://schemas.microsoft.com/office/drawing/2014/main" id="{7D32BBE4-63BF-DCD8-ED51-9C0F32AB3BC2}"/>
              </a:ext>
            </a:extLst>
          </p:cNvPr>
          <p:cNvSpPr>
            <a:spLocks noGrp="1"/>
          </p:cNvSpPr>
          <p:nvPr>
            <p:ph type="pic" sz="quarter" idx="15"/>
          </p:nvPr>
        </p:nvSpPr>
        <p:spPr/>
        <p:txBody>
          <a:bodyPr/>
          <a:lstStyle/>
          <a:p>
            <a:endParaRPr lang="en-GB"/>
          </a:p>
        </p:txBody>
      </p:sp>
      <p:sp>
        <p:nvSpPr>
          <p:cNvPr id="5" name="Picture Placeholder 4">
            <a:extLst>
              <a:ext uri="{FF2B5EF4-FFF2-40B4-BE49-F238E27FC236}">
                <a16:creationId xmlns:a16="http://schemas.microsoft.com/office/drawing/2014/main" id="{B34CA5B8-221E-B9E7-030D-EBE55B884441}"/>
              </a:ext>
            </a:extLst>
          </p:cNvPr>
          <p:cNvSpPr>
            <a:spLocks noGrp="1"/>
          </p:cNvSpPr>
          <p:nvPr>
            <p:ph type="pic" sz="quarter" idx="14"/>
          </p:nvPr>
        </p:nvSpPr>
        <p:spPr/>
        <p:txBody>
          <a:bodyPr/>
          <a:lstStyle/>
          <a:p>
            <a:endParaRPr lang="en-GB"/>
          </a:p>
        </p:txBody>
      </p:sp>
      <p:sp>
        <p:nvSpPr>
          <p:cNvPr id="9" name="Picture Placeholder 8">
            <a:extLst>
              <a:ext uri="{FF2B5EF4-FFF2-40B4-BE49-F238E27FC236}">
                <a16:creationId xmlns:a16="http://schemas.microsoft.com/office/drawing/2014/main" id="{00646913-10A0-806A-64DE-113201EEFD9A}"/>
              </a:ext>
            </a:extLst>
          </p:cNvPr>
          <p:cNvSpPr>
            <a:spLocks noGrp="1"/>
          </p:cNvSpPr>
          <p:nvPr>
            <p:ph type="pic" sz="quarter" idx="13"/>
          </p:nvPr>
        </p:nvSpPr>
        <p:spPr/>
        <p:txBody>
          <a:bodyPr/>
          <a:lstStyle/>
          <a:p>
            <a:endParaRPr lang="en-GB"/>
          </a:p>
        </p:txBody>
      </p:sp>
      <p:pic>
        <p:nvPicPr>
          <p:cNvPr id="14" name="Picture Placeholder 10" descr="Floating growth in the dark">
            <a:extLst>
              <a:ext uri="{FF2B5EF4-FFF2-40B4-BE49-F238E27FC236}">
                <a16:creationId xmlns:a16="http://schemas.microsoft.com/office/drawing/2014/main" id="{4230EBA8-3158-C491-81BC-B4E4845D3D2E}"/>
              </a:ext>
            </a:extLst>
          </p:cNvPr>
          <p:cNvPicPr>
            <a:picLocks noChangeAspect="1"/>
          </p:cNvPicPr>
          <p:nvPr/>
        </p:nvPicPr>
        <p:blipFill>
          <a:blip r:embed="rId3"/>
          <a:srcRect l="21874" r="21874"/>
          <a:stretch>
            <a:fillRect/>
          </a:stretch>
        </p:blipFill>
        <p:spPr>
          <a:xfrm>
            <a:off x="479290"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pic>
      <p:pic>
        <p:nvPicPr>
          <p:cNvPr id="18" name="Picture Placeholder 14" descr="Flexing disks in the dark">
            <a:extLst>
              <a:ext uri="{FF2B5EF4-FFF2-40B4-BE49-F238E27FC236}">
                <a16:creationId xmlns:a16="http://schemas.microsoft.com/office/drawing/2014/main" id="{F2007020-ACA1-635C-5F4A-E4B842E1425B}"/>
              </a:ext>
            </a:extLst>
          </p:cNvPr>
          <p:cNvPicPr>
            <a:picLocks noChangeAspect="1"/>
          </p:cNvPicPr>
          <p:nvPr/>
        </p:nvPicPr>
        <p:blipFill>
          <a:blip r:embed="rId4"/>
          <a:srcRect l="21874" r="21874"/>
          <a:stretch>
            <a:fillRect/>
          </a:stretch>
        </p:blipFill>
        <p:spPr>
          <a:xfrm>
            <a:off x="3820700"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pic>
      <p:pic>
        <p:nvPicPr>
          <p:cNvPr id="20" name="Picture Placeholder 16" descr="Floating growth in the light">
            <a:extLst>
              <a:ext uri="{FF2B5EF4-FFF2-40B4-BE49-F238E27FC236}">
                <a16:creationId xmlns:a16="http://schemas.microsoft.com/office/drawing/2014/main" id="{A6F2E480-2B12-74FA-502D-5EB4CAF4C4F2}"/>
              </a:ext>
            </a:extLst>
          </p:cNvPr>
          <p:cNvPicPr>
            <a:picLocks noChangeAspect="1"/>
          </p:cNvPicPr>
          <p:nvPr/>
        </p:nvPicPr>
        <p:blipFill>
          <a:blip r:embed="rId5"/>
          <a:srcRect l="21874" r="21874"/>
          <a:stretch>
            <a:fillRect/>
          </a:stretch>
        </p:blipFill>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pic>
    </p:spTree>
    <p:extLst>
      <p:ext uri="{BB962C8B-B14F-4D97-AF65-F5344CB8AC3E}">
        <p14:creationId xmlns:p14="http://schemas.microsoft.com/office/powerpoint/2010/main" val="136146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6C5D8E-E337-C4A2-CA6F-D9C3A088E97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8835B4B-B4D3-716C-7DEA-F4BBA025F944}"/>
              </a:ext>
            </a:extLst>
          </p:cNvPr>
          <p:cNvSpPr>
            <a:spLocks noGrp="1"/>
          </p:cNvSpPr>
          <p:nvPr>
            <p:ph type="title"/>
          </p:nvPr>
        </p:nvSpPr>
        <p:spPr>
          <a:xfrm>
            <a:off x="838201" y="732391"/>
            <a:ext cx="5257799" cy="1314996"/>
          </a:xfrm>
        </p:spPr>
        <p:txBody>
          <a:bodyPr vert="horz" lIns="91440" tIns="45720" rIns="91440" bIns="45720" rtlCol="0" anchor="b">
            <a:normAutofit/>
          </a:bodyPr>
          <a:lstStyle/>
          <a:p>
            <a:pPr rtl="0"/>
            <a:r>
              <a:rPr lang="en-GB"/>
              <a:t>Research Methodology</a:t>
            </a:r>
          </a:p>
        </p:txBody>
      </p:sp>
      <p:sp>
        <p:nvSpPr>
          <p:cNvPr id="10" name="Content Placeholder 9">
            <a:extLst>
              <a:ext uri="{FF2B5EF4-FFF2-40B4-BE49-F238E27FC236}">
                <a16:creationId xmlns:a16="http://schemas.microsoft.com/office/drawing/2014/main" id="{C76A30B5-F49A-B327-6F41-E7483AE2BF15}"/>
              </a:ext>
            </a:extLst>
          </p:cNvPr>
          <p:cNvSpPr>
            <a:spLocks noGrp="1"/>
          </p:cNvSpPr>
          <p:nvPr>
            <p:ph idx="1"/>
          </p:nvPr>
        </p:nvSpPr>
        <p:spPr>
          <a:xfrm>
            <a:off x="838201" y="2167932"/>
            <a:ext cx="5257799" cy="3882959"/>
          </a:xfrm>
        </p:spPr>
        <p:txBody>
          <a:bodyPr vert="horz" lIns="91440" tIns="45720" rIns="91440" bIns="45720" rtlCol="0" anchor="t">
            <a:normAutofit/>
          </a:bodyPr>
          <a:lstStyle/>
          <a:p>
            <a:pPr rtl="0"/>
            <a:r>
              <a:rPr lang="en-GB" dirty="0"/>
              <a:t>State which methodology you plan to use and why.</a:t>
            </a:r>
          </a:p>
          <a:p>
            <a:pPr rtl="0"/>
            <a:r>
              <a:rPr lang="en-GB" dirty="0">
                <a:ea typeface="Source Sans Pro"/>
              </a:rPr>
              <a:t>I will be using the design science methodology.</a:t>
            </a:r>
          </a:p>
          <a:p>
            <a:pPr rtl="0"/>
            <a:endParaRPr lang="en-GB" dirty="0">
              <a:ea typeface="Source Sans Pro"/>
            </a:endParaRPr>
          </a:p>
          <a:p>
            <a:pPr algn="ctr" rtl="0"/>
            <a:r>
              <a:rPr lang="en-GB" dirty="0">
                <a:ea typeface="Source Sans Pro"/>
              </a:rPr>
              <a:t>Research -&gt; Artefact -&gt; Testing</a:t>
            </a:r>
          </a:p>
          <a:p>
            <a:pPr rtl="0"/>
            <a:endParaRPr lang="en-GB" dirty="0">
              <a:ea typeface="Source Sans Pro"/>
            </a:endParaRPr>
          </a:p>
          <a:p>
            <a:pPr rtl="0"/>
            <a:r>
              <a:rPr lang="en-GB" dirty="0">
                <a:ea typeface="Source Sans Pro"/>
              </a:rPr>
              <a:t>What will my artefact be?</a:t>
            </a:r>
          </a:p>
          <a:p>
            <a:pPr rtl="0"/>
            <a:endParaRPr lang="en-GB" dirty="0">
              <a:ea typeface="Source Sans Pro"/>
            </a:endParaRPr>
          </a:p>
          <a:p>
            <a:pPr rtl="0"/>
            <a:r>
              <a:rPr lang="en-GB" dirty="0">
                <a:ea typeface="Source Sans Pro"/>
              </a:rPr>
              <a:t>What tests will be carried out using this artefact?</a:t>
            </a:r>
          </a:p>
          <a:p>
            <a:pPr rtl="0"/>
            <a:endParaRPr lang="en-GB" dirty="0"/>
          </a:p>
        </p:txBody>
      </p:sp>
      <p:sp>
        <p:nvSpPr>
          <p:cNvPr id="17" name="Date Placeholder 16">
            <a:extLst>
              <a:ext uri="{FF2B5EF4-FFF2-40B4-BE49-F238E27FC236}">
                <a16:creationId xmlns:a16="http://schemas.microsoft.com/office/drawing/2014/main" id="{36643E83-9873-064E-EB10-D554BBA65B6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r>
              <a:rPr lang="en-GB"/>
              <a:t>MID-Point Review viva</a:t>
            </a:r>
          </a:p>
        </p:txBody>
      </p:sp>
      <p:sp>
        <p:nvSpPr>
          <p:cNvPr id="11" name="Footer Placeholder 10">
            <a:extLst>
              <a:ext uri="{FF2B5EF4-FFF2-40B4-BE49-F238E27FC236}">
                <a16:creationId xmlns:a16="http://schemas.microsoft.com/office/drawing/2014/main" id="{B9E7FA96-0E81-8BD5-6645-CDACC87CFEE0}"/>
              </a:ext>
            </a:extLst>
          </p:cNvPr>
          <p:cNvSpPr>
            <a:spLocks noGrp="1"/>
          </p:cNvSpPr>
          <p:nvPr>
            <p:ph type="ftr" sz="quarter" idx="11"/>
          </p:nvPr>
        </p:nvSpPr>
        <p:spPr/>
        <p:txBody>
          <a:bodyPr rtlCol="0"/>
          <a:lstStyle/>
          <a:p>
            <a:r>
              <a:rPr lang="en-GB" dirty="0"/>
              <a:t>The use of generative artificial intelligence in games development</a:t>
            </a:r>
          </a:p>
        </p:txBody>
      </p:sp>
      <p:sp>
        <p:nvSpPr>
          <p:cNvPr id="13" name="Slide Number Placeholder 12">
            <a:extLst>
              <a:ext uri="{FF2B5EF4-FFF2-40B4-BE49-F238E27FC236}">
                <a16:creationId xmlns:a16="http://schemas.microsoft.com/office/drawing/2014/main" id="{EB3F3389-3EF3-32A8-2783-D7738CE228D6}"/>
              </a:ext>
            </a:extLst>
          </p:cNvPr>
          <p:cNvSpPr>
            <a:spLocks noGrp="1"/>
          </p:cNvSpPr>
          <p:nvPr>
            <p:ph type="sldNum" sz="quarter" idx="12"/>
          </p:nvPr>
        </p:nvSpPr>
        <p:spPr/>
        <p:txBody>
          <a:bodyPr rtlCol="0"/>
          <a:lstStyle/>
          <a:p>
            <a:pPr rtl="0"/>
            <a:fld id="{5EA792F7-1D9E-4C7E-A103-E8EDFDC2691E}" type="slidenum">
              <a:rPr lang="en-GB" smtClean="0"/>
              <a:pPr rtl="0"/>
              <a:t>9</a:t>
            </a:fld>
            <a:endParaRPr lang="en-GB">
              <a:solidFill>
                <a:schemeClr val="tx1"/>
              </a:solidFill>
            </a:endParaRPr>
          </a:p>
        </p:txBody>
      </p:sp>
      <p:pic>
        <p:nvPicPr>
          <p:cNvPr id="7" name="Picture Placeholder 6" descr="Layered sheets in the dark">
            <a:extLst>
              <a:ext uri="{FF2B5EF4-FFF2-40B4-BE49-F238E27FC236}">
                <a16:creationId xmlns:a16="http://schemas.microsoft.com/office/drawing/2014/main" id="{D62932CE-E439-27F0-2E9E-9B7C18822BF5}"/>
              </a:ext>
            </a:extLst>
          </p:cNvPr>
          <p:cNvPicPr>
            <a:picLocks noGrp="1" noChangeAspect="1"/>
          </p:cNvPicPr>
          <p:nvPr>
            <p:ph type="pic" sz="quarter" idx="13"/>
          </p:nvPr>
        </p:nvPicPr>
        <p:blipFill>
          <a:blip r:embed="rId3"/>
          <a:srcRect l="26406" r="26406"/>
          <a:stretch>
            <a:fillRect/>
          </a:stretch>
        </p:blipFill>
        <p:spPr>
          <a:xfrm>
            <a:off x="6924675" y="731838"/>
            <a:ext cx="4462463" cy="5319712"/>
          </a:xfrm>
        </p:spPr>
      </p:pic>
    </p:spTree>
    <p:extLst>
      <p:ext uri="{BB962C8B-B14F-4D97-AF65-F5344CB8AC3E}">
        <p14:creationId xmlns:p14="http://schemas.microsoft.com/office/powerpoint/2010/main" val="3254426011"/>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45.tgt.Office_50301464_TF11828066_Win32_OJ112196096" id="{7E9139F0-DE1E-4AC5-9294-DFE231BD9479}" vid="{F97977A0-BDD6-4BC0-AB32-BB660BB85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c0638f-8904-45ab-b124-b1f7ff451179">
      <Terms xmlns="http://schemas.microsoft.com/office/infopath/2007/PartnerControls"/>
    </lcf76f155ced4ddcb4097134ff3c332f>
    <TaxCatchAll xmlns="ac1d6235-51e3-4a29-8ef4-963eeebbd849" xsi:nil="true"/>
    <Topics xmlns="45c0638f-8904-45ab-b124-b1f7ff451179" xsi:nil="true"/>
    <Details xmlns="45c0638f-8904-45ab-b124-b1f7ff45117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BF76585360BE4BB8D976A1E44FFC30" ma:contentTypeVersion="18" ma:contentTypeDescription="Create a new document." ma:contentTypeScope="" ma:versionID="544b3473d9c878c0e97175f9ee37c613">
  <xsd:schema xmlns:xsd="http://www.w3.org/2001/XMLSchema" xmlns:xs="http://www.w3.org/2001/XMLSchema" xmlns:p="http://schemas.microsoft.com/office/2006/metadata/properties" xmlns:ns2="45c0638f-8904-45ab-b124-b1f7ff451179" xmlns:ns3="ac1d6235-51e3-4a29-8ef4-963eeebbd849" targetNamespace="http://schemas.microsoft.com/office/2006/metadata/properties" ma:root="true" ma:fieldsID="affb4c5ba2ea2b21189a163d92f7b38f" ns2:_="" ns3:_="">
    <xsd:import namespace="45c0638f-8904-45ab-b124-b1f7ff451179"/>
    <xsd:import namespace="ac1d6235-51e3-4a29-8ef4-963eeebbd8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Topics" minOccurs="0"/>
                <xsd:element ref="ns2:MediaServiceLocation" minOccurs="0"/>
                <xsd:element ref="ns2:MediaServiceSearchProperties" minOccurs="0"/>
                <xsd:element ref="ns2:MediaServiceBillingMetadata" minOccurs="0"/>
                <xsd:element ref="ns2: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c0638f-8904-45ab-b124-b1f7ff4511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9151cd1a-81c0-4f7e-8bca-7c9d41dcf3fb"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Topics" ma:index="21" nillable="true" ma:displayName="Topics" ma:format="Dropdown" ma:internalName="Topics">
      <xsd:simpleType>
        <xsd:restriction base="dms:Text">
          <xsd:maxLength value="255"/>
        </xsd:restriction>
      </xsd:simpleType>
    </xsd:element>
    <xsd:element name="MediaServiceLocation" ma:index="22" nillable="true" ma:displayName="Location" ma:indexed="true"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BillingMetadata" ma:index="24" nillable="true" ma:displayName="MediaServiceBillingMetadata" ma:hidden="true" ma:internalName="MediaServiceBillingMetadata" ma:readOnly="true">
      <xsd:simpleType>
        <xsd:restriction base="dms:Note"/>
      </xsd:simpleType>
    </xsd:element>
    <xsd:element name="Details" ma:index="25" nillable="true" ma:displayName="Details" ma:format="Dropdown" ma:internalName="Details">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c1d6235-51e3-4a29-8ef4-963eeebbd849"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3edadf58-48e6-41c9-9b5a-4b8859450888}" ma:internalName="TaxCatchAll" ma:showField="CatchAllData" ma:web="ac1d6235-51e3-4a29-8ef4-963eeebbd849">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22618F7-18BF-4051-9DE5-A9D1FF4469C7}">
  <ds:schemaRefs>
    <ds:schemaRef ds:uri="http://schemas.microsoft.com/sharepoint/v3/contenttype/forms"/>
  </ds:schemaRefs>
</ds:datastoreItem>
</file>

<file path=customXml/itemProps2.xml><?xml version="1.0" encoding="utf-8"?>
<ds:datastoreItem xmlns:ds="http://schemas.openxmlformats.org/officeDocument/2006/customXml" ds:itemID="{82779174-7527-490F-870B-C81F06E4E9E2}">
  <ds:schemaRefs>
    <ds:schemaRef ds:uri="16c05727-aa75-4e4a-9b5f-8a80a1165891"/>
    <ds:schemaRef ds:uri="230e9df3-be65-4c73-a93b-d1236ebd677e"/>
    <ds:schemaRef ds:uri="45c0638f-8904-45ab-b124-b1f7ff451179"/>
    <ds:schemaRef ds:uri="71af3243-3dd4-4a8d-8c0d-dd76da1f02a5"/>
    <ds:schemaRef ds:uri="ac1d6235-51e3-4a29-8ef4-963eeebbd84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E9563E3-100B-43D4-8406-EDD0CF632A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c0638f-8904-45ab-b124-b1f7ff451179"/>
    <ds:schemaRef ds:uri="ac1d6235-51e3-4a29-8ef4-963eeebbd8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Funky shapes dark design</Template>
  <TotalTime>88</TotalTime>
  <Words>881</Words>
  <Application>Microsoft Office PowerPoint</Application>
  <PresentationFormat>Widescreen</PresentationFormat>
  <Paragraphs>174</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Source Sans Pro</vt:lpstr>
      <vt:lpstr>Wingdings</vt:lpstr>
      <vt:lpstr>FunkyShapesDarkVTI</vt:lpstr>
      <vt:lpstr>The use of generative artificial intelligence in games development</vt:lpstr>
      <vt:lpstr>Agenda</vt:lpstr>
      <vt:lpstr>Introduction</vt:lpstr>
      <vt:lpstr>Aim &amp; Objectives</vt:lpstr>
      <vt:lpstr>Literature Review</vt:lpstr>
      <vt:lpstr>Literature Review</vt:lpstr>
      <vt:lpstr>Literature Review</vt:lpstr>
      <vt:lpstr>Literature Review</vt:lpstr>
      <vt:lpstr>Research Methodology</vt:lpstr>
      <vt:lpstr>Future Developments</vt:lpstr>
      <vt:lpstr>Timeline Overview</vt:lpstr>
      <vt:lpstr>THANK YOU//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Shaun REEVES</dc:creator>
  <cp:lastModifiedBy>Ethan Taylor</cp:lastModifiedBy>
  <cp:revision>29</cp:revision>
  <dcterms:created xsi:type="dcterms:W3CDTF">2024-11-05T16:42:14Z</dcterms:created>
  <dcterms:modified xsi:type="dcterms:W3CDTF">2025-11-27T19:22:16Z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0x010100F3BF76585360BE4BB8D976A1E44FFC30</vt:lpwstr>
  </property>
  <property fmtid="{D5CDD505-2E9C-101B-9397-08002B2CF9AE}" pid="3" name="MediaServiceImageTags">
    <vt:lpwstr/>
  </property>
</Properties>
</file>

<file path=docProps/thumbnail.jpeg>
</file>